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4"/>
  </p:notesMasterIdLst>
  <p:handoutMasterIdLst>
    <p:handoutMasterId r:id="rId35"/>
  </p:handoutMasterIdLst>
  <p:sldIdLst>
    <p:sldId id="256" r:id="rId2"/>
    <p:sldId id="311" r:id="rId3"/>
    <p:sldId id="257" r:id="rId4"/>
    <p:sldId id="258" r:id="rId5"/>
    <p:sldId id="259" r:id="rId6"/>
    <p:sldId id="277" r:id="rId7"/>
    <p:sldId id="307" r:id="rId8"/>
    <p:sldId id="278" r:id="rId9"/>
    <p:sldId id="308" r:id="rId10"/>
    <p:sldId id="281" r:id="rId11"/>
    <p:sldId id="282" r:id="rId12"/>
    <p:sldId id="260" r:id="rId13"/>
    <p:sldId id="284" r:id="rId14"/>
    <p:sldId id="261" r:id="rId15"/>
    <p:sldId id="302" r:id="rId16"/>
    <p:sldId id="305" r:id="rId17"/>
    <p:sldId id="310" r:id="rId18"/>
    <p:sldId id="309" r:id="rId19"/>
    <p:sldId id="262" r:id="rId20"/>
    <p:sldId id="263" r:id="rId21"/>
    <p:sldId id="296" r:id="rId22"/>
    <p:sldId id="297" r:id="rId23"/>
    <p:sldId id="298" r:id="rId24"/>
    <p:sldId id="300" r:id="rId25"/>
    <p:sldId id="299" r:id="rId26"/>
    <p:sldId id="264" r:id="rId27"/>
    <p:sldId id="289" r:id="rId28"/>
    <p:sldId id="291" r:id="rId29"/>
    <p:sldId id="292" r:id="rId30"/>
    <p:sldId id="265" r:id="rId31"/>
    <p:sldId id="312" r:id="rId32"/>
    <p:sldId id="313" r:id="rId33"/>
  </p:sldIdLst>
  <p:sldSz cx="9144000" cy="6858000" type="screen4x3"/>
  <p:notesSz cx="6985000" cy="9271000"/>
  <p:defaultTextStyle>
    <a:defPPr>
      <a:defRPr lang="en-US"/>
    </a:defPPr>
    <a:lvl1pPr algn="l" rtl="0" eaLnBrk="0" fontAlgn="base" hangingPunct="0">
      <a:spcBef>
        <a:spcPct val="0"/>
      </a:spcBef>
      <a:spcAft>
        <a:spcPct val="0"/>
      </a:spcAft>
      <a:defRPr sz="2400" kern="1200">
        <a:solidFill>
          <a:schemeClr val="tx1"/>
        </a:solidFill>
        <a:latin typeface="Times" charset="0"/>
        <a:ea typeface="+mn-ea"/>
        <a:cs typeface="+mn-cs"/>
      </a:defRPr>
    </a:lvl1pPr>
    <a:lvl2pPr marL="457200" algn="l" rtl="0" eaLnBrk="0" fontAlgn="base" hangingPunct="0">
      <a:spcBef>
        <a:spcPct val="0"/>
      </a:spcBef>
      <a:spcAft>
        <a:spcPct val="0"/>
      </a:spcAft>
      <a:defRPr sz="2400" kern="1200">
        <a:solidFill>
          <a:schemeClr val="tx1"/>
        </a:solidFill>
        <a:latin typeface="Times" charset="0"/>
        <a:ea typeface="+mn-ea"/>
        <a:cs typeface="+mn-cs"/>
      </a:defRPr>
    </a:lvl2pPr>
    <a:lvl3pPr marL="914400" algn="l" rtl="0" eaLnBrk="0" fontAlgn="base" hangingPunct="0">
      <a:spcBef>
        <a:spcPct val="0"/>
      </a:spcBef>
      <a:spcAft>
        <a:spcPct val="0"/>
      </a:spcAft>
      <a:defRPr sz="2400" kern="1200">
        <a:solidFill>
          <a:schemeClr val="tx1"/>
        </a:solidFill>
        <a:latin typeface="Times" charset="0"/>
        <a:ea typeface="+mn-ea"/>
        <a:cs typeface="+mn-cs"/>
      </a:defRPr>
    </a:lvl3pPr>
    <a:lvl4pPr marL="1371600" algn="l" rtl="0" eaLnBrk="0" fontAlgn="base" hangingPunct="0">
      <a:spcBef>
        <a:spcPct val="0"/>
      </a:spcBef>
      <a:spcAft>
        <a:spcPct val="0"/>
      </a:spcAft>
      <a:defRPr sz="2400" kern="1200">
        <a:solidFill>
          <a:schemeClr val="tx1"/>
        </a:solidFill>
        <a:latin typeface="Times" charset="0"/>
        <a:ea typeface="+mn-ea"/>
        <a:cs typeface="+mn-cs"/>
      </a:defRPr>
    </a:lvl4pPr>
    <a:lvl5pPr marL="1828800" algn="l" rtl="0" eaLnBrk="0" fontAlgn="base" hangingPunct="0">
      <a:spcBef>
        <a:spcPct val="0"/>
      </a:spcBef>
      <a:spcAft>
        <a:spcPct val="0"/>
      </a:spcAft>
      <a:defRPr sz="2400" kern="1200">
        <a:solidFill>
          <a:schemeClr val="tx1"/>
        </a:solidFill>
        <a:latin typeface="Times" charset="0"/>
        <a:ea typeface="+mn-ea"/>
        <a:cs typeface="+mn-cs"/>
      </a:defRPr>
    </a:lvl5pPr>
    <a:lvl6pPr marL="2286000" algn="l" defTabSz="914400" rtl="0" eaLnBrk="1" latinLnBrk="0" hangingPunct="1">
      <a:defRPr sz="2400" kern="1200">
        <a:solidFill>
          <a:schemeClr val="tx1"/>
        </a:solidFill>
        <a:latin typeface="Times" charset="0"/>
        <a:ea typeface="+mn-ea"/>
        <a:cs typeface="+mn-cs"/>
      </a:defRPr>
    </a:lvl6pPr>
    <a:lvl7pPr marL="2743200" algn="l" defTabSz="914400" rtl="0" eaLnBrk="1" latinLnBrk="0" hangingPunct="1">
      <a:defRPr sz="2400" kern="1200">
        <a:solidFill>
          <a:schemeClr val="tx1"/>
        </a:solidFill>
        <a:latin typeface="Times" charset="0"/>
        <a:ea typeface="+mn-ea"/>
        <a:cs typeface="+mn-cs"/>
      </a:defRPr>
    </a:lvl7pPr>
    <a:lvl8pPr marL="3200400" algn="l" defTabSz="914400" rtl="0" eaLnBrk="1" latinLnBrk="0" hangingPunct="1">
      <a:defRPr sz="2400" kern="1200">
        <a:solidFill>
          <a:schemeClr val="tx1"/>
        </a:solidFill>
        <a:latin typeface="Times" charset="0"/>
        <a:ea typeface="+mn-ea"/>
        <a:cs typeface="+mn-cs"/>
      </a:defRPr>
    </a:lvl8pPr>
    <a:lvl9pPr marL="3657600" algn="l" defTabSz="914400" rtl="0" eaLnBrk="1" latinLnBrk="0" hangingPunct="1">
      <a:defRPr sz="2400" kern="1200">
        <a:solidFill>
          <a:schemeClr val="tx1"/>
        </a:solidFill>
        <a:latin typeface="Times"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0000"/>
    <a:srgbClr val="800000"/>
    <a:srgbClr val="FFFF66"/>
    <a:srgbClr val="00FFFF"/>
    <a:srgbClr val="333333"/>
    <a:srgbClr val="6666FF"/>
    <a:srgbClr val="FF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79" autoAdjust="0"/>
  </p:normalViewPr>
  <p:slideViewPr>
    <p:cSldViewPr>
      <p:cViewPr varScale="1">
        <p:scale>
          <a:sx n="70" d="100"/>
          <a:sy n="70" d="100"/>
        </p:scale>
        <p:origin x="-138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hdr" sz="quarter"/>
          </p:nvPr>
        </p:nvSpPr>
        <p:spPr bwMode="auto">
          <a:xfrm>
            <a:off x="0" y="0"/>
            <a:ext cx="302736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85" tIns="46442" rIns="92885" bIns="46442" numCol="1" anchor="t" anchorCtr="0" compatLnSpc="1">
            <a:prstTxWarp prst="textNoShape">
              <a:avLst/>
            </a:prstTxWarp>
          </a:bodyPr>
          <a:lstStyle>
            <a:lvl1pPr defTabSz="928688">
              <a:defRPr sz="1200"/>
            </a:lvl1pPr>
          </a:lstStyle>
          <a:p>
            <a:endParaRPr lang="en-US" altLang="en-US"/>
          </a:p>
        </p:txBody>
      </p:sp>
      <p:sp>
        <p:nvSpPr>
          <p:cNvPr id="77827" name="Rectangle 3"/>
          <p:cNvSpPr>
            <a:spLocks noGrp="1" noChangeArrowheads="1"/>
          </p:cNvSpPr>
          <p:nvPr>
            <p:ph type="dt" sz="quarter" idx="1"/>
          </p:nvPr>
        </p:nvSpPr>
        <p:spPr bwMode="auto">
          <a:xfrm>
            <a:off x="3956050" y="0"/>
            <a:ext cx="302736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85" tIns="46442" rIns="92885" bIns="46442" numCol="1" anchor="t" anchorCtr="0" compatLnSpc="1">
            <a:prstTxWarp prst="textNoShape">
              <a:avLst/>
            </a:prstTxWarp>
          </a:bodyPr>
          <a:lstStyle>
            <a:lvl1pPr algn="r" defTabSz="928688">
              <a:defRPr sz="1200"/>
            </a:lvl1pPr>
          </a:lstStyle>
          <a:p>
            <a:endParaRPr lang="en-US" altLang="en-US"/>
          </a:p>
        </p:txBody>
      </p:sp>
      <p:sp>
        <p:nvSpPr>
          <p:cNvPr id="77828" name="Rectangle 4"/>
          <p:cNvSpPr>
            <a:spLocks noGrp="1" noChangeArrowheads="1"/>
          </p:cNvSpPr>
          <p:nvPr>
            <p:ph type="ftr" sz="quarter" idx="2"/>
          </p:nvPr>
        </p:nvSpPr>
        <p:spPr bwMode="auto">
          <a:xfrm>
            <a:off x="0" y="8805863"/>
            <a:ext cx="302736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85" tIns="46442" rIns="92885" bIns="46442" numCol="1" anchor="b" anchorCtr="0" compatLnSpc="1">
            <a:prstTxWarp prst="textNoShape">
              <a:avLst/>
            </a:prstTxWarp>
          </a:bodyPr>
          <a:lstStyle>
            <a:lvl1pPr defTabSz="928688">
              <a:defRPr sz="1200"/>
            </a:lvl1pPr>
          </a:lstStyle>
          <a:p>
            <a:endParaRPr lang="en-US" altLang="en-US"/>
          </a:p>
        </p:txBody>
      </p:sp>
      <p:sp>
        <p:nvSpPr>
          <p:cNvPr id="77829" name="Rectangle 5"/>
          <p:cNvSpPr>
            <a:spLocks noGrp="1" noChangeArrowheads="1"/>
          </p:cNvSpPr>
          <p:nvPr>
            <p:ph type="sldNum" sz="quarter" idx="3"/>
          </p:nvPr>
        </p:nvSpPr>
        <p:spPr bwMode="auto">
          <a:xfrm>
            <a:off x="3956050" y="8805863"/>
            <a:ext cx="302736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85" tIns="46442" rIns="92885" bIns="46442" numCol="1" anchor="b" anchorCtr="0" compatLnSpc="1">
            <a:prstTxWarp prst="textNoShape">
              <a:avLst/>
            </a:prstTxWarp>
          </a:bodyPr>
          <a:lstStyle>
            <a:lvl1pPr algn="r" defTabSz="928688">
              <a:defRPr sz="1200"/>
            </a:lvl1pPr>
          </a:lstStyle>
          <a:p>
            <a:fld id="{CCB1621C-6B42-4A11-8171-8B68B3FF8B40}" type="slidenum">
              <a:rPr lang="en-US" altLang="en-US"/>
              <a:pPr/>
              <a:t>‹#›</a:t>
            </a:fld>
            <a:endParaRPr lang="en-US" altLang="en-US"/>
          </a:p>
        </p:txBody>
      </p:sp>
    </p:spTree>
    <p:extLst>
      <p:ext uri="{BB962C8B-B14F-4D97-AF65-F5344CB8AC3E}">
        <p14:creationId xmlns:p14="http://schemas.microsoft.com/office/powerpoint/2010/main" val="28935118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302736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85" tIns="46442" rIns="92885" bIns="46442" numCol="1" anchor="t" anchorCtr="0" compatLnSpc="1">
            <a:prstTxWarp prst="textNoShape">
              <a:avLst/>
            </a:prstTxWarp>
          </a:bodyPr>
          <a:lstStyle>
            <a:lvl1pPr defTabSz="928688">
              <a:defRPr sz="1200"/>
            </a:lvl1pPr>
          </a:lstStyle>
          <a:p>
            <a:endParaRPr lang="en-US" altLang="en-US"/>
          </a:p>
        </p:txBody>
      </p:sp>
      <p:sp>
        <p:nvSpPr>
          <p:cNvPr id="34819" name="Rectangle 3"/>
          <p:cNvSpPr>
            <a:spLocks noGrp="1" noChangeArrowheads="1"/>
          </p:cNvSpPr>
          <p:nvPr>
            <p:ph type="dt" idx="1"/>
          </p:nvPr>
        </p:nvSpPr>
        <p:spPr bwMode="auto">
          <a:xfrm>
            <a:off x="3957638" y="0"/>
            <a:ext cx="3027362"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85" tIns="46442" rIns="92885" bIns="46442" numCol="1" anchor="t" anchorCtr="0" compatLnSpc="1">
            <a:prstTxWarp prst="textNoShape">
              <a:avLst/>
            </a:prstTxWarp>
          </a:bodyPr>
          <a:lstStyle>
            <a:lvl1pPr algn="r" defTabSz="928688">
              <a:defRPr sz="1200"/>
            </a:lvl1pPr>
          </a:lstStyle>
          <a:p>
            <a:endParaRPr lang="en-US" altLang="en-US"/>
          </a:p>
        </p:txBody>
      </p:sp>
      <p:sp>
        <p:nvSpPr>
          <p:cNvPr id="34820" name="Rectangle 4"/>
          <p:cNvSpPr>
            <a:spLocks noChangeArrowheads="1" noTextEdit="1"/>
          </p:cNvSpPr>
          <p:nvPr>
            <p:ph type="sldImg" idx="2"/>
          </p:nvPr>
        </p:nvSpPr>
        <p:spPr bwMode="auto">
          <a:xfrm>
            <a:off x="1174750" y="695325"/>
            <a:ext cx="4635500" cy="3476625"/>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4821" name="Rectangle 5"/>
          <p:cNvSpPr>
            <a:spLocks noGrp="1" noChangeArrowheads="1"/>
          </p:cNvSpPr>
          <p:nvPr>
            <p:ph type="body" sz="quarter" idx="3"/>
          </p:nvPr>
        </p:nvSpPr>
        <p:spPr bwMode="auto">
          <a:xfrm>
            <a:off x="931863" y="4403725"/>
            <a:ext cx="5121275" cy="417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85" tIns="46442" rIns="92885" bIns="46442"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34822" name="Rectangle 6"/>
          <p:cNvSpPr>
            <a:spLocks noGrp="1" noChangeArrowheads="1"/>
          </p:cNvSpPr>
          <p:nvPr>
            <p:ph type="ftr" sz="quarter" idx="4"/>
          </p:nvPr>
        </p:nvSpPr>
        <p:spPr bwMode="auto">
          <a:xfrm>
            <a:off x="0" y="8807450"/>
            <a:ext cx="302736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85" tIns="46442" rIns="92885" bIns="46442" numCol="1" anchor="b" anchorCtr="0" compatLnSpc="1">
            <a:prstTxWarp prst="textNoShape">
              <a:avLst/>
            </a:prstTxWarp>
          </a:bodyPr>
          <a:lstStyle>
            <a:lvl1pPr defTabSz="928688">
              <a:defRPr sz="1200"/>
            </a:lvl1pPr>
          </a:lstStyle>
          <a:p>
            <a:endParaRPr lang="en-US" altLang="en-US"/>
          </a:p>
        </p:txBody>
      </p:sp>
      <p:sp>
        <p:nvSpPr>
          <p:cNvPr id="34823" name="Rectangle 7"/>
          <p:cNvSpPr>
            <a:spLocks noGrp="1" noChangeArrowheads="1"/>
          </p:cNvSpPr>
          <p:nvPr>
            <p:ph type="sldNum" sz="quarter" idx="5"/>
          </p:nvPr>
        </p:nvSpPr>
        <p:spPr bwMode="auto">
          <a:xfrm>
            <a:off x="3957638" y="8807450"/>
            <a:ext cx="3027362"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85" tIns="46442" rIns="92885" bIns="46442" numCol="1" anchor="b" anchorCtr="0" compatLnSpc="1">
            <a:prstTxWarp prst="textNoShape">
              <a:avLst/>
            </a:prstTxWarp>
          </a:bodyPr>
          <a:lstStyle>
            <a:lvl1pPr algn="r" defTabSz="928688">
              <a:defRPr sz="1200"/>
            </a:lvl1pPr>
          </a:lstStyle>
          <a:p>
            <a:fld id="{1856DAE9-3BEC-4267-84AA-486C192F431A}" type="slidenum">
              <a:rPr lang="en-US" altLang="en-US"/>
              <a:pPr/>
              <a:t>‹#›</a:t>
            </a:fld>
            <a:endParaRPr lang="en-US" altLang="en-US"/>
          </a:p>
        </p:txBody>
      </p:sp>
    </p:spTree>
    <p:extLst>
      <p:ext uri="{BB962C8B-B14F-4D97-AF65-F5344CB8AC3E}">
        <p14:creationId xmlns:p14="http://schemas.microsoft.com/office/powerpoint/2010/main" val="407240278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charset="0"/>
        <a:ea typeface="+mn-ea"/>
        <a:cs typeface="+mn-cs"/>
      </a:defRPr>
    </a:lvl1pPr>
    <a:lvl2pPr marL="457200" algn="l" rtl="0" fontAlgn="base">
      <a:spcBef>
        <a:spcPct val="30000"/>
      </a:spcBef>
      <a:spcAft>
        <a:spcPct val="0"/>
      </a:spcAft>
      <a:defRPr sz="1200" kern="1200">
        <a:solidFill>
          <a:schemeClr val="tx1"/>
        </a:solidFill>
        <a:latin typeface="Times" charset="0"/>
        <a:ea typeface="+mn-ea"/>
        <a:cs typeface="+mn-cs"/>
      </a:defRPr>
    </a:lvl2pPr>
    <a:lvl3pPr marL="914400" algn="l" rtl="0" fontAlgn="base">
      <a:spcBef>
        <a:spcPct val="30000"/>
      </a:spcBef>
      <a:spcAft>
        <a:spcPct val="0"/>
      </a:spcAft>
      <a:defRPr sz="1200" kern="1200">
        <a:solidFill>
          <a:schemeClr val="tx1"/>
        </a:solidFill>
        <a:latin typeface="Times" charset="0"/>
        <a:ea typeface="+mn-ea"/>
        <a:cs typeface="+mn-cs"/>
      </a:defRPr>
    </a:lvl3pPr>
    <a:lvl4pPr marL="1371600" algn="l" rtl="0" fontAlgn="base">
      <a:spcBef>
        <a:spcPct val="30000"/>
      </a:spcBef>
      <a:spcAft>
        <a:spcPct val="0"/>
      </a:spcAft>
      <a:defRPr sz="1200" kern="1200">
        <a:solidFill>
          <a:schemeClr val="tx1"/>
        </a:solidFill>
        <a:latin typeface="Times" charset="0"/>
        <a:ea typeface="+mn-ea"/>
        <a:cs typeface="+mn-cs"/>
      </a:defRPr>
    </a:lvl4pPr>
    <a:lvl5pPr marL="1828800" algn="l" rtl="0" fontAlgn="base">
      <a:spcBef>
        <a:spcPct val="30000"/>
      </a:spcBef>
      <a:spcAft>
        <a:spcPct val="0"/>
      </a:spcAft>
      <a:defRPr sz="1200" kern="1200">
        <a:solidFill>
          <a:schemeClr val="tx1"/>
        </a:solidFill>
        <a:latin typeface="Times"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23C8D8-F84B-44DE-9FFB-F0A90B4DF240}" type="slidenum">
              <a:rPr lang="en-US" altLang="en-US"/>
              <a:pPr/>
              <a:t>12</a:t>
            </a:fld>
            <a:endParaRPr lang="en-US" altLang="en-US"/>
          </a:p>
        </p:txBody>
      </p:sp>
      <p:sp>
        <p:nvSpPr>
          <p:cNvPr id="35842" name="Rectangle 2"/>
          <p:cNvSpPr>
            <a:spLocks noChangeArrowheads="1" noTextEdit="1"/>
          </p:cNvSpPr>
          <p:nvPr>
            <p:ph type="sldImg"/>
          </p:nvPr>
        </p:nvSpPr>
        <p:spPr>
          <a:ln/>
        </p:spPr>
      </p:sp>
      <p:sp>
        <p:nvSpPr>
          <p:cNvPr id="35843" name="Rectangle 3"/>
          <p:cNvSpPr>
            <a:spLocks noGrp="1" noChangeArrowheads="1"/>
          </p:cNvSpPr>
          <p:nvPr>
            <p:ph type="body" idx="1"/>
          </p:nvPr>
        </p:nvSpPr>
        <p:spPr/>
        <p:txBody>
          <a:bodyPr/>
          <a:lstStyle/>
          <a:p>
            <a:endParaRPr lang="en-US" altLang="en-US" noProof="1"/>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B81CC1B3-399F-476A-B614-806AF526CB08}" type="slidenum">
              <a:rPr lang="en-US" altLang="en-US"/>
              <a:pPr/>
              <a:t>‹#›</a:t>
            </a:fld>
            <a:endParaRPr lang="en-US" altLang="en-US"/>
          </a:p>
        </p:txBody>
      </p:sp>
    </p:spTree>
    <p:extLst>
      <p:ext uri="{BB962C8B-B14F-4D97-AF65-F5344CB8AC3E}">
        <p14:creationId xmlns:p14="http://schemas.microsoft.com/office/powerpoint/2010/main" val="3135817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0F0FFA97-0378-458E-A4BF-FBC1A323F903}" type="slidenum">
              <a:rPr lang="en-US" altLang="en-US"/>
              <a:pPr/>
              <a:t>‹#›</a:t>
            </a:fld>
            <a:endParaRPr lang="en-US" altLang="en-US"/>
          </a:p>
        </p:txBody>
      </p:sp>
    </p:spTree>
    <p:extLst>
      <p:ext uri="{BB962C8B-B14F-4D97-AF65-F5344CB8AC3E}">
        <p14:creationId xmlns:p14="http://schemas.microsoft.com/office/powerpoint/2010/main" val="10721065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2CF02468-775D-47F0-ADE4-FE8B4BAA9887}" type="slidenum">
              <a:rPr lang="en-US" altLang="en-US"/>
              <a:pPr/>
              <a:t>‹#›</a:t>
            </a:fld>
            <a:endParaRPr lang="en-US" altLang="en-US"/>
          </a:p>
        </p:txBody>
      </p:sp>
    </p:spTree>
    <p:extLst>
      <p:ext uri="{BB962C8B-B14F-4D97-AF65-F5344CB8AC3E}">
        <p14:creationId xmlns:p14="http://schemas.microsoft.com/office/powerpoint/2010/main" val="30180417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lt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lt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23A31C9B-26F7-46C4-8509-D36113DC1C22}" type="slidenum">
              <a:rPr lang="en-US" altLang="en-US"/>
              <a:pPr/>
              <a:t>‹#›</a:t>
            </a:fld>
            <a:endParaRPr lang="en-US" altLang="en-US"/>
          </a:p>
        </p:txBody>
      </p:sp>
    </p:spTree>
    <p:extLst>
      <p:ext uri="{BB962C8B-B14F-4D97-AF65-F5344CB8AC3E}">
        <p14:creationId xmlns:p14="http://schemas.microsoft.com/office/powerpoint/2010/main" val="27815307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685800" y="6248400"/>
            <a:ext cx="1905000" cy="457200"/>
          </a:xfrm>
        </p:spPr>
        <p:txBody>
          <a:bodyPr/>
          <a:lstStyle>
            <a:lvl1pPr>
              <a:defRPr/>
            </a:lvl1pPr>
          </a:lstStyle>
          <a:p>
            <a:endParaRPr lang="en-US" altLang="en-US"/>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en-US" altLang="en-US"/>
          </a:p>
        </p:txBody>
      </p:sp>
      <p:sp>
        <p:nvSpPr>
          <p:cNvPr id="5" name="Slide Number Placeholder 4"/>
          <p:cNvSpPr>
            <a:spLocks noGrp="1"/>
          </p:cNvSpPr>
          <p:nvPr>
            <p:ph type="sldNum" sz="quarter" idx="12"/>
          </p:nvPr>
        </p:nvSpPr>
        <p:spPr>
          <a:xfrm>
            <a:off x="6553200" y="6248400"/>
            <a:ext cx="1905000" cy="457200"/>
          </a:xfrm>
        </p:spPr>
        <p:txBody>
          <a:bodyPr/>
          <a:lstStyle>
            <a:lvl1pPr>
              <a:defRPr/>
            </a:lvl1pPr>
          </a:lstStyle>
          <a:p>
            <a:fld id="{7301CB86-AAC2-487E-9B41-DEB784121B03}" type="slidenum">
              <a:rPr lang="en-US" altLang="en-US"/>
              <a:pPr/>
              <a:t>‹#›</a:t>
            </a:fld>
            <a:endParaRPr lang="en-US" altLang="en-US"/>
          </a:p>
        </p:txBody>
      </p:sp>
    </p:spTree>
    <p:extLst>
      <p:ext uri="{BB962C8B-B14F-4D97-AF65-F5344CB8AC3E}">
        <p14:creationId xmlns:p14="http://schemas.microsoft.com/office/powerpoint/2010/main" val="25796160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C1D78AF2-77E9-4E2D-9F9D-1EE09CB51C3F}" type="slidenum">
              <a:rPr lang="en-US" altLang="en-US"/>
              <a:pPr/>
              <a:t>‹#›</a:t>
            </a:fld>
            <a:endParaRPr lang="en-US" altLang="en-US"/>
          </a:p>
        </p:txBody>
      </p:sp>
    </p:spTree>
    <p:extLst>
      <p:ext uri="{BB962C8B-B14F-4D97-AF65-F5344CB8AC3E}">
        <p14:creationId xmlns:p14="http://schemas.microsoft.com/office/powerpoint/2010/main" val="1705480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8E7DB76C-D29B-40DA-B8CA-9E6FD4692605}" type="slidenum">
              <a:rPr lang="en-US" altLang="en-US"/>
              <a:pPr/>
              <a:t>‹#›</a:t>
            </a:fld>
            <a:endParaRPr lang="en-US" altLang="en-US"/>
          </a:p>
        </p:txBody>
      </p:sp>
    </p:spTree>
    <p:extLst>
      <p:ext uri="{BB962C8B-B14F-4D97-AF65-F5344CB8AC3E}">
        <p14:creationId xmlns:p14="http://schemas.microsoft.com/office/powerpoint/2010/main" val="26495074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3AD3A96C-7AFF-49A6-B90E-2B351080F60E}" type="slidenum">
              <a:rPr lang="en-US" altLang="en-US"/>
              <a:pPr/>
              <a:t>‹#›</a:t>
            </a:fld>
            <a:endParaRPr lang="en-US" altLang="en-US"/>
          </a:p>
        </p:txBody>
      </p:sp>
    </p:spTree>
    <p:extLst>
      <p:ext uri="{BB962C8B-B14F-4D97-AF65-F5344CB8AC3E}">
        <p14:creationId xmlns:p14="http://schemas.microsoft.com/office/powerpoint/2010/main" val="17965667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0CC288EE-F8B6-4CF1-9491-8667EF6D0CE4}" type="slidenum">
              <a:rPr lang="en-US" altLang="en-US"/>
              <a:pPr/>
              <a:t>‹#›</a:t>
            </a:fld>
            <a:endParaRPr lang="en-US" altLang="en-US"/>
          </a:p>
        </p:txBody>
      </p:sp>
    </p:spTree>
    <p:extLst>
      <p:ext uri="{BB962C8B-B14F-4D97-AF65-F5344CB8AC3E}">
        <p14:creationId xmlns:p14="http://schemas.microsoft.com/office/powerpoint/2010/main" val="14571530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4E6F92DF-A4B1-4258-840C-B64BF94F7557}" type="slidenum">
              <a:rPr lang="en-US" altLang="en-US"/>
              <a:pPr/>
              <a:t>‹#›</a:t>
            </a:fld>
            <a:endParaRPr lang="en-US" altLang="en-US"/>
          </a:p>
        </p:txBody>
      </p:sp>
    </p:spTree>
    <p:extLst>
      <p:ext uri="{BB962C8B-B14F-4D97-AF65-F5344CB8AC3E}">
        <p14:creationId xmlns:p14="http://schemas.microsoft.com/office/powerpoint/2010/main" val="3572803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2BFCF9DA-E9DD-47DF-B113-47D729C7EDE6}" type="slidenum">
              <a:rPr lang="en-US" altLang="en-US"/>
              <a:pPr/>
              <a:t>‹#›</a:t>
            </a:fld>
            <a:endParaRPr lang="en-US" altLang="en-US"/>
          </a:p>
        </p:txBody>
      </p:sp>
    </p:spTree>
    <p:extLst>
      <p:ext uri="{BB962C8B-B14F-4D97-AF65-F5344CB8AC3E}">
        <p14:creationId xmlns:p14="http://schemas.microsoft.com/office/powerpoint/2010/main" val="880228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FBC90916-67FF-4A17-BCD3-0B4F98E06E19}" type="slidenum">
              <a:rPr lang="en-US" altLang="en-US"/>
              <a:pPr/>
              <a:t>‹#›</a:t>
            </a:fld>
            <a:endParaRPr lang="en-US" altLang="en-US"/>
          </a:p>
        </p:txBody>
      </p:sp>
    </p:spTree>
    <p:extLst>
      <p:ext uri="{BB962C8B-B14F-4D97-AF65-F5344CB8AC3E}">
        <p14:creationId xmlns:p14="http://schemas.microsoft.com/office/powerpoint/2010/main" val="4280541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0EC06916-F698-4ED3-8130-22F9157F66B2}" type="slidenum">
              <a:rPr lang="en-US" altLang="en-US"/>
              <a:pPr/>
              <a:t>‹#›</a:t>
            </a:fld>
            <a:endParaRPr lang="en-US" altLang="en-US"/>
          </a:p>
        </p:txBody>
      </p:sp>
    </p:spTree>
    <p:extLst>
      <p:ext uri="{BB962C8B-B14F-4D97-AF65-F5344CB8AC3E}">
        <p14:creationId xmlns:p14="http://schemas.microsoft.com/office/powerpoint/2010/main" val="13114966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E69F477F-B6A0-4928-BB49-30006AA1AAAB}"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charset="0"/>
        </a:defRPr>
      </a:lvl2pPr>
      <a:lvl3pPr algn="ctr" rtl="0" fontAlgn="base">
        <a:spcBef>
          <a:spcPct val="0"/>
        </a:spcBef>
        <a:spcAft>
          <a:spcPct val="0"/>
        </a:spcAft>
        <a:defRPr sz="4400">
          <a:solidFill>
            <a:schemeClr val="tx2"/>
          </a:solidFill>
          <a:latin typeface="Times" charset="0"/>
        </a:defRPr>
      </a:lvl3pPr>
      <a:lvl4pPr algn="ctr" rtl="0" fontAlgn="base">
        <a:spcBef>
          <a:spcPct val="0"/>
        </a:spcBef>
        <a:spcAft>
          <a:spcPct val="0"/>
        </a:spcAft>
        <a:defRPr sz="4400">
          <a:solidFill>
            <a:schemeClr val="tx2"/>
          </a:solidFill>
          <a:latin typeface="Times" charset="0"/>
        </a:defRPr>
      </a:lvl4pPr>
      <a:lvl5pPr algn="ctr" rtl="0" fontAlgn="base">
        <a:spcBef>
          <a:spcPct val="0"/>
        </a:spcBef>
        <a:spcAft>
          <a:spcPct val="0"/>
        </a:spcAft>
        <a:defRPr sz="4400">
          <a:solidFill>
            <a:schemeClr val="tx2"/>
          </a:solidFill>
          <a:latin typeface="Times" charset="0"/>
        </a:defRPr>
      </a:lvl5pPr>
      <a:lvl6pPr marL="457200" algn="ctr" rtl="0" fontAlgn="base">
        <a:spcBef>
          <a:spcPct val="0"/>
        </a:spcBef>
        <a:spcAft>
          <a:spcPct val="0"/>
        </a:spcAft>
        <a:defRPr sz="4400">
          <a:solidFill>
            <a:schemeClr val="tx2"/>
          </a:solidFill>
          <a:latin typeface="Times" charset="0"/>
        </a:defRPr>
      </a:lvl6pPr>
      <a:lvl7pPr marL="914400" algn="ctr" rtl="0" fontAlgn="base">
        <a:spcBef>
          <a:spcPct val="0"/>
        </a:spcBef>
        <a:spcAft>
          <a:spcPct val="0"/>
        </a:spcAft>
        <a:defRPr sz="4400">
          <a:solidFill>
            <a:schemeClr val="tx2"/>
          </a:solidFill>
          <a:latin typeface="Times" charset="0"/>
        </a:defRPr>
      </a:lvl7pPr>
      <a:lvl8pPr marL="1371600" algn="ctr" rtl="0" fontAlgn="base">
        <a:spcBef>
          <a:spcPct val="0"/>
        </a:spcBef>
        <a:spcAft>
          <a:spcPct val="0"/>
        </a:spcAft>
        <a:defRPr sz="4400">
          <a:solidFill>
            <a:schemeClr val="tx2"/>
          </a:solidFill>
          <a:latin typeface="Times" charset="0"/>
        </a:defRPr>
      </a:lvl8pPr>
      <a:lvl9pPr marL="1828800" algn="ctr" rtl="0" fontAlgn="base">
        <a:spcBef>
          <a:spcPct val="0"/>
        </a:spcBef>
        <a:spcAft>
          <a:spcPct val="0"/>
        </a:spcAft>
        <a:defRPr sz="4400">
          <a:solidFill>
            <a:schemeClr val="tx2"/>
          </a:solidFill>
          <a:latin typeface="Times"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3.xml"/><Relationship Id="rId4" Type="http://schemas.openxmlformats.org/officeDocument/2006/relationships/image" Target="../media/image33.pn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600200"/>
            <a:ext cx="6494463" cy="32464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FF66"/>
            </a:gs>
            <a:gs pos="100000">
              <a:srgbClr val="800000"/>
            </a:gs>
          </a:gsLst>
          <a:lin ang="5400000" scaled="1"/>
        </a:gradFill>
        <a:effectLst/>
      </p:bgPr>
    </p:bg>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990600"/>
            <a:ext cx="4502150" cy="5105400"/>
          </a:xfrm>
          <a:prstGeom prst="rect">
            <a:avLst/>
          </a:prstGeom>
          <a:noFill/>
          <a:extLst>
            <a:ext uri="{909E8E84-426E-40DD-AFC4-6F175D3DCCD1}">
              <a14:hiddenFill xmlns:a14="http://schemas.microsoft.com/office/drawing/2010/main">
                <a:solidFill>
                  <a:srgbClr val="FFFFFF"/>
                </a:solidFill>
              </a14:hiddenFill>
            </a:ext>
          </a:extLst>
        </p:spPr>
      </p:pic>
      <p:pic>
        <p:nvPicPr>
          <p:cNvPr id="276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2971800"/>
            <a:ext cx="3097213" cy="3097213"/>
          </a:xfrm>
          <a:prstGeom prst="rect">
            <a:avLst/>
          </a:prstGeom>
          <a:noFill/>
          <a:extLst>
            <a:ext uri="{909E8E84-426E-40DD-AFC4-6F175D3DCCD1}">
              <a14:hiddenFill xmlns:a14="http://schemas.microsoft.com/office/drawing/2010/main">
                <a:solidFill>
                  <a:srgbClr val="FFFFFF"/>
                </a:solidFill>
              </a14:hiddenFill>
            </a:ext>
          </a:extLst>
        </p:spPr>
      </p:pic>
      <p:sp>
        <p:nvSpPr>
          <p:cNvPr id="27652" name="Text Box 4"/>
          <p:cNvSpPr txBox="1">
            <a:spLocks noChangeArrowheads="1"/>
          </p:cNvSpPr>
          <p:nvPr/>
        </p:nvSpPr>
        <p:spPr bwMode="auto">
          <a:xfrm>
            <a:off x="5257800" y="381000"/>
            <a:ext cx="3505200" cy="173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5400"/>
              <a:t>Fresh Flowers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6666FF"/>
        </a:solidFill>
        <a:effectLst/>
      </p:bgPr>
    </p:bg>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2400" y="228600"/>
            <a:ext cx="4525963" cy="6410325"/>
          </a:xfrm>
          <a:prstGeom prst="rect">
            <a:avLst/>
          </a:prstGeom>
          <a:noFill/>
          <a:extLst>
            <a:ext uri="{909E8E84-426E-40DD-AFC4-6F175D3DCCD1}">
              <a14:hiddenFill xmlns:a14="http://schemas.microsoft.com/office/drawing/2010/main">
                <a:solidFill>
                  <a:srgbClr val="FFFFFF"/>
                </a:solidFill>
              </a14:hiddenFill>
            </a:ext>
          </a:extLst>
        </p:spPr>
      </p:pic>
      <p:sp>
        <p:nvSpPr>
          <p:cNvPr id="28675" name="Text Box 3"/>
          <p:cNvSpPr txBox="1">
            <a:spLocks noChangeArrowheads="1"/>
          </p:cNvSpPr>
          <p:nvPr/>
        </p:nvSpPr>
        <p:spPr bwMode="auto">
          <a:xfrm>
            <a:off x="304800" y="914400"/>
            <a:ext cx="3581400" cy="424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5400"/>
              <a:t>Sugar Skulls</a:t>
            </a:r>
          </a:p>
          <a:p>
            <a:pPr>
              <a:spcBef>
                <a:spcPct val="50000"/>
              </a:spcBef>
            </a:pPr>
            <a:endParaRPr lang="en-US" altLang="en-US" sz="5400"/>
          </a:p>
          <a:p>
            <a:pPr>
              <a:spcBef>
                <a:spcPct val="50000"/>
              </a:spcBef>
            </a:pPr>
            <a:r>
              <a:rPr lang="en-US" altLang="en-US"/>
              <a:t>Children are given sugar skulls with their names written on the forehead!</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8000"/>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ltLang="en-US"/>
              <a:t>Altars in the home</a:t>
            </a:r>
          </a:p>
        </p:txBody>
      </p:sp>
      <p:sp>
        <p:nvSpPr>
          <p:cNvPr id="6147" name="Rectangle 3"/>
          <p:cNvSpPr>
            <a:spLocks noGrp="1" noChangeArrowheads="1"/>
          </p:cNvSpPr>
          <p:nvPr>
            <p:ph type="body" sz="half" idx="1"/>
          </p:nvPr>
        </p:nvSpPr>
        <p:spPr/>
        <p:txBody>
          <a:bodyPr/>
          <a:lstStyle/>
          <a:p>
            <a:pPr eaLnBrk="0" hangingPunct="0">
              <a:spcBef>
                <a:spcPct val="0"/>
              </a:spcBef>
              <a:buFontTx/>
              <a:buNone/>
            </a:pPr>
            <a:endParaRPr lang="en-US" altLang="en-US" sz="1800">
              <a:solidFill>
                <a:srgbClr val="000000"/>
              </a:solidFill>
              <a:latin typeface="Times New Roman" pitchFamily="18" charset="0"/>
            </a:endParaRPr>
          </a:p>
          <a:p>
            <a:pPr eaLnBrk="0" hangingPunct="0">
              <a:spcBef>
                <a:spcPct val="50000"/>
              </a:spcBef>
              <a:buFontTx/>
              <a:buNone/>
            </a:pPr>
            <a:endParaRPr lang="en-US" altLang="en-US" sz="2400"/>
          </a:p>
          <a:p>
            <a:endParaRPr lang="en-US" altLang="en-US" sz="2800"/>
          </a:p>
          <a:p>
            <a:endParaRPr lang="en-US" altLang="en-US" sz="2800"/>
          </a:p>
        </p:txBody>
      </p:sp>
      <p:pic>
        <p:nvPicPr>
          <p:cNvPr id="6150" name="Picture 6"/>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990600" y="1524000"/>
            <a:ext cx="7162800" cy="5003800"/>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sz="half" idx="1"/>
          </p:nvPr>
        </p:nvSpPr>
        <p:spPr>
          <a:xfrm>
            <a:off x="0" y="4419600"/>
            <a:ext cx="9144000" cy="1447800"/>
          </a:xfrm>
        </p:spPr>
        <p:txBody>
          <a:bodyPr/>
          <a:lstStyle/>
          <a:p>
            <a:pPr eaLnBrk="0" hangingPunct="0">
              <a:lnSpc>
                <a:spcPct val="90000"/>
              </a:lnSpc>
              <a:spcBef>
                <a:spcPct val="0"/>
              </a:spcBef>
              <a:buFontTx/>
              <a:buNone/>
            </a:pPr>
            <a:r>
              <a:rPr lang="en-US" altLang="en-US" sz="2400">
                <a:solidFill>
                  <a:srgbClr val="000000"/>
                </a:solidFill>
                <a:latin typeface="Times New Roman" pitchFamily="18" charset="0"/>
              </a:rPr>
              <a:t>*Altars have decorations:  papel picado, candles, flowers, photographs of the departed, candy skulls with the name of the deceased</a:t>
            </a:r>
          </a:p>
          <a:p>
            <a:pPr eaLnBrk="0" hangingPunct="0">
              <a:lnSpc>
                <a:spcPct val="90000"/>
              </a:lnSpc>
              <a:spcBef>
                <a:spcPct val="0"/>
              </a:spcBef>
              <a:buFontTx/>
              <a:buNone/>
            </a:pPr>
            <a:r>
              <a:rPr lang="en-US" altLang="en-US" sz="2400">
                <a:solidFill>
                  <a:srgbClr val="000000"/>
                </a:solidFill>
                <a:latin typeface="Times New Roman" pitchFamily="18" charset="0"/>
              </a:rPr>
              <a:t>*Altars have foods and drinks: bottles of beer or tequila, cups of atole (a sweet drink made of milk, sugar, and corn starch) or coffee, pop (many families will sacrifice to purchase a favorite brand!) and fresh water, as well as platters of rice, beans, chicken or meat in mole sauce, candied pumpkin or sweet potatoes, fruits and breads. </a:t>
            </a:r>
          </a:p>
          <a:p>
            <a:pPr>
              <a:lnSpc>
                <a:spcPct val="90000"/>
              </a:lnSpc>
            </a:pPr>
            <a:endParaRPr lang="en-US" altLang="en-US" sz="2400"/>
          </a:p>
          <a:p>
            <a:pPr>
              <a:lnSpc>
                <a:spcPct val="90000"/>
              </a:lnSpc>
            </a:pPr>
            <a:endParaRPr lang="en-US" altLang="en-US" sz="2400"/>
          </a:p>
        </p:txBody>
      </p:sp>
      <p:pic>
        <p:nvPicPr>
          <p:cNvPr id="30725" name="Picture 5"/>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990600" y="228600"/>
            <a:ext cx="6934200" cy="4278313"/>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sz="half" idx="1"/>
          </p:nvPr>
        </p:nvSpPr>
        <p:spPr>
          <a:xfrm>
            <a:off x="685800" y="381000"/>
            <a:ext cx="8077200" cy="5715000"/>
          </a:xfrm>
        </p:spPr>
        <p:txBody>
          <a:bodyPr/>
          <a:lstStyle/>
          <a:p>
            <a:pPr eaLnBrk="0" hangingPunct="0">
              <a:lnSpc>
                <a:spcPct val="90000"/>
              </a:lnSpc>
              <a:spcBef>
                <a:spcPct val="0"/>
              </a:spcBef>
              <a:buFontTx/>
              <a:buNone/>
            </a:pPr>
            <a:r>
              <a:rPr lang="en-US" altLang="en-US" sz="3600">
                <a:solidFill>
                  <a:srgbClr val="000000"/>
                </a:solidFill>
                <a:latin typeface="Times New Roman" pitchFamily="18" charset="0"/>
              </a:rPr>
              <a:t>Spirits return home…there they find many “goodies” they enjoyed while living</a:t>
            </a:r>
          </a:p>
          <a:p>
            <a:pPr eaLnBrk="0" hangingPunct="0">
              <a:lnSpc>
                <a:spcPct val="90000"/>
              </a:lnSpc>
              <a:spcBef>
                <a:spcPct val="0"/>
              </a:spcBef>
              <a:buFontTx/>
              <a:buNone/>
            </a:pPr>
            <a:endParaRPr lang="en-US" altLang="en-US" sz="3600">
              <a:solidFill>
                <a:srgbClr val="000000"/>
              </a:solidFill>
              <a:latin typeface="Times New Roman" pitchFamily="18" charset="0"/>
            </a:endParaRPr>
          </a:p>
          <a:p>
            <a:pPr eaLnBrk="0" hangingPunct="0">
              <a:lnSpc>
                <a:spcPct val="90000"/>
              </a:lnSpc>
              <a:spcBef>
                <a:spcPct val="0"/>
              </a:spcBef>
              <a:buFontTx/>
              <a:buNone/>
            </a:pPr>
            <a:r>
              <a:rPr lang="en-US" altLang="en-US" sz="3600">
                <a:solidFill>
                  <a:srgbClr val="000000"/>
                </a:solidFill>
                <a:latin typeface="Times New Roman" pitchFamily="18" charset="0"/>
              </a:rPr>
              <a:t>A wash basin and clean towel are placed on the altar for the spirit to “freshen up” after a long journey</a:t>
            </a:r>
          </a:p>
          <a:p>
            <a:pPr eaLnBrk="0" hangingPunct="0">
              <a:lnSpc>
                <a:spcPct val="90000"/>
              </a:lnSpc>
              <a:spcBef>
                <a:spcPct val="0"/>
              </a:spcBef>
              <a:buFontTx/>
              <a:buNone/>
            </a:pPr>
            <a:r>
              <a:rPr lang="en-US" altLang="en-US" sz="3600">
                <a:solidFill>
                  <a:srgbClr val="000000"/>
                </a:solidFill>
                <a:latin typeface="Times New Roman" pitchFamily="18" charset="0"/>
              </a:rPr>
              <a:t>Favorite foods and drinks</a:t>
            </a:r>
          </a:p>
          <a:p>
            <a:pPr eaLnBrk="0" hangingPunct="0">
              <a:lnSpc>
                <a:spcPct val="90000"/>
              </a:lnSpc>
              <a:spcBef>
                <a:spcPct val="0"/>
              </a:spcBef>
              <a:buFontTx/>
              <a:buNone/>
            </a:pPr>
            <a:r>
              <a:rPr lang="en-US" altLang="en-US" sz="3600">
                <a:solidFill>
                  <a:srgbClr val="000000"/>
                </a:solidFill>
                <a:latin typeface="Times New Roman" pitchFamily="18" charset="0"/>
              </a:rPr>
              <a:t>Favorite cigarettes or cigars</a:t>
            </a:r>
          </a:p>
          <a:p>
            <a:pPr eaLnBrk="0" hangingPunct="0">
              <a:lnSpc>
                <a:spcPct val="90000"/>
              </a:lnSpc>
              <a:spcBef>
                <a:spcPct val="0"/>
              </a:spcBef>
              <a:buFontTx/>
              <a:buNone/>
            </a:pPr>
            <a:endParaRPr lang="en-US" altLang="en-US" sz="3600">
              <a:solidFill>
                <a:srgbClr val="000000"/>
              </a:solidFill>
              <a:latin typeface="Times New Roman" pitchFamily="18" charset="0"/>
            </a:endParaRPr>
          </a:p>
          <a:p>
            <a:pPr eaLnBrk="0" hangingPunct="0">
              <a:lnSpc>
                <a:spcPct val="90000"/>
              </a:lnSpc>
              <a:spcBef>
                <a:spcPct val="0"/>
              </a:spcBef>
              <a:buFontTx/>
              <a:buNone/>
            </a:pPr>
            <a:r>
              <a:rPr lang="en-US" altLang="en-US" sz="3600">
                <a:solidFill>
                  <a:srgbClr val="000000"/>
                </a:solidFill>
                <a:latin typeface="Times New Roman" pitchFamily="18" charset="0"/>
              </a:rPr>
              <a:t>Toys and candy for spirits of deceased children</a:t>
            </a:r>
          </a:p>
          <a:p>
            <a:pPr eaLnBrk="0" hangingPunct="0">
              <a:lnSpc>
                <a:spcPct val="90000"/>
              </a:lnSpc>
              <a:spcBef>
                <a:spcPct val="0"/>
              </a:spcBef>
              <a:buFontTx/>
              <a:buNone/>
            </a:pPr>
            <a:endParaRPr lang="en-US" altLang="en-US" sz="3600">
              <a:solidFill>
                <a:srgbClr val="000000"/>
              </a:solidFill>
              <a:latin typeface="Times New Roman" pitchFamily="18" charset="0"/>
            </a:endParaRPr>
          </a:p>
          <a:p>
            <a:pPr eaLnBrk="0" hangingPunct="0">
              <a:lnSpc>
                <a:spcPct val="90000"/>
              </a:lnSpc>
              <a:spcBef>
                <a:spcPct val="0"/>
              </a:spcBef>
              <a:buFontTx/>
              <a:buNone/>
            </a:pPr>
            <a:endParaRPr lang="en-US" altLang="en-US" sz="3600">
              <a:solidFill>
                <a:srgbClr val="000000"/>
              </a:solidFill>
              <a:latin typeface="Times New Roman" pitchFamily="18" charset="0"/>
            </a:endParaRPr>
          </a:p>
          <a:p>
            <a:pPr>
              <a:lnSpc>
                <a:spcPct val="90000"/>
              </a:lnSpc>
            </a:pPr>
            <a:endParaRPr lang="en-US" altLang="en-US" sz="280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ltLang="en-US"/>
              <a:t>Atole de leche</a:t>
            </a:r>
          </a:p>
        </p:txBody>
      </p:sp>
      <p:pic>
        <p:nvPicPr>
          <p:cNvPr id="56324"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124200" y="2514600"/>
            <a:ext cx="5826125" cy="4114800"/>
          </a:xfrm>
        </p:spPr>
      </p:pic>
      <p:pic>
        <p:nvPicPr>
          <p:cNvPr id="563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28600"/>
            <a:ext cx="2667000" cy="3657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altLang="en-US"/>
              <a:t>Tamales</a:t>
            </a:r>
          </a:p>
        </p:txBody>
      </p:sp>
      <p:pic>
        <p:nvPicPr>
          <p:cNvPr id="59396"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029200" y="1524000"/>
            <a:ext cx="3902075" cy="5029200"/>
          </a:xfrm>
        </p:spPr>
      </p:pic>
      <p:pic>
        <p:nvPicPr>
          <p:cNvPr id="5939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676400"/>
            <a:ext cx="4876800" cy="4876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altLang="en-US"/>
              <a:t>Traditions: Food</a:t>
            </a:r>
          </a:p>
        </p:txBody>
      </p:sp>
      <p:sp>
        <p:nvSpPr>
          <p:cNvPr id="72707" name="Rectangle 3"/>
          <p:cNvSpPr>
            <a:spLocks noGrp="1" noChangeArrowheads="1"/>
          </p:cNvSpPr>
          <p:nvPr>
            <p:ph type="body" sz="half" idx="1"/>
          </p:nvPr>
        </p:nvSpPr>
        <p:spPr>
          <a:xfrm>
            <a:off x="685800" y="1981200"/>
            <a:ext cx="7700963" cy="1801813"/>
          </a:xfrm>
        </p:spPr>
        <p:txBody>
          <a:bodyPr/>
          <a:lstStyle/>
          <a:p>
            <a:r>
              <a:rPr lang="en-US" altLang="en-US" sz="2800"/>
              <a:t>Pan de los Muertos</a:t>
            </a:r>
          </a:p>
          <a:p>
            <a:pPr lvl="1"/>
            <a:r>
              <a:rPr lang="en-US" altLang="en-US" sz="2400"/>
              <a:t>Special loaves of bread are baked, called </a:t>
            </a:r>
            <a:r>
              <a:rPr lang="en-US" altLang="en-US" sz="2400" i="1"/>
              <a:t>pan de muertos</a:t>
            </a:r>
            <a:r>
              <a:rPr lang="en-US" altLang="en-US" sz="2400"/>
              <a:t>, and decorated with "bones. </a:t>
            </a:r>
          </a:p>
          <a:p>
            <a:endParaRPr lang="en-US" altLang="en-US" sz="2800"/>
          </a:p>
        </p:txBody>
      </p:sp>
      <p:pic>
        <p:nvPicPr>
          <p:cNvPr id="72708" name="Picture 4" descr="Bread"/>
          <p:cNvPicPr>
            <a:picLocks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33400" y="3435350"/>
            <a:ext cx="3813175" cy="17303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270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3429000"/>
            <a:ext cx="30480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altLang="en-US"/>
              <a:t>Traditions- Altars</a:t>
            </a:r>
          </a:p>
        </p:txBody>
      </p:sp>
      <p:sp>
        <p:nvSpPr>
          <p:cNvPr id="71683" name="Rectangle 3"/>
          <p:cNvSpPr>
            <a:spLocks noGrp="1" noChangeArrowheads="1"/>
          </p:cNvSpPr>
          <p:nvPr>
            <p:ph type="body" sz="half" idx="1"/>
          </p:nvPr>
        </p:nvSpPr>
        <p:spPr>
          <a:xfrm>
            <a:off x="457200" y="1371600"/>
            <a:ext cx="4038600" cy="5257800"/>
          </a:xfrm>
        </p:spPr>
        <p:txBody>
          <a:bodyPr/>
          <a:lstStyle/>
          <a:p>
            <a:pPr>
              <a:lnSpc>
                <a:spcPct val="90000"/>
              </a:lnSpc>
            </a:pPr>
            <a:r>
              <a:rPr lang="en-US" altLang="en-US" sz="2000" b="1"/>
              <a:t>In the homes families arrange </a:t>
            </a:r>
            <a:r>
              <a:rPr lang="en-US" altLang="en-US" sz="2000" b="1" i="1"/>
              <a:t>ofrenda's</a:t>
            </a:r>
            <a:r>
              <a:rPr lang="en-US" altLang="en-US" sz="2000" b="1"/>
              <a:t> or "altars" with flowers, bread, fruit and candy. Pictures of the deceased family members are added. In the late afternoon special all night burning candles are lit - it is time to remember the departed - the old ones, their parents and grandparents.</a:t>
            </a:r>
            <a:r>
              <a:rPr lang="en-US" altLang="en-US" sz="2000"/>
              <a:t> </a:t>
            </a:r>
            <a:endParaRPr lang="en-US" altLang="en-US" sz="2000" b="1"/>
          </a:p>
          <a:p>
            <a:pPr>
              <a:lnSpc>
                <a:spcPct val="90000"/>
              </a:lnSpc>
            </a:pPr>
            <a:r>
              <a:rPr lang="en-US" altLang="en-US" sz="2000" b="1"/>
              <a:t>Altars should include:</a:t>
            </a:r>
          </a:p>
          <a:p>
            <a:pPr lvl="1">
              <a:lnSpc>
                <a:spcPct val="90000"/>
              </a:lnSpc>
            </a:pPr>
            <a:r>
              <a:rPr lang="en-US" altLang="en-US" sz="1800"/>
              <a:t>A picture of the one being  remembered </a:t>
            </a:r>
          </a:p>
          <a:p>
            <a:pPr lvl="1">
              <a:lnSpc>
                <a:spcPct val="90000"/>
              </a:lnSpc>
            </a:pPr>
            <a:r>
              <a:rPr lang="en-US" altLang="en-US" sz="1800"/>
              <a:t>Items they were fond of </a:t>
            </a:r>
          </a:p>
          <a:p>
            <a:pPr lvl="1">
              <a:lnSpc>
                <a:spcPct val="90000"/>
              </a:lnSpc>
            </a:pPr>
            <a:r>
              <a:rPr lang="en-US" altLang="en-US" sz="1800"/>
              <a:t>Something to snack on </a:t>
            </a:r>
          </a:p>
          <a:p>
            <a:pPr lvl="1">
              <a:lnSpc>
                <a:spcPct val="90000"/>
              </a:lnSpc>
            </a:pPr>
            <a:r>
              <a:rPr lang="en-US" altLang="en-US" sz="1800"/>
              <a:t>Candles </a:t>
            </a:r>
          </a:p>
          <a:p>
            <a:pPr lvl="1">
              <a:lnSpc>
                <a:spcPct val="90000"/>
              </a:lnSpc>
            </a:pPr>
            <a:r>
              <a:rPr lang="en-US" altLang="en-US" sz="1800"/>
              <a:t>Flowers </a:t>
            </a:r>
          </a:p>
          <a:p>
            <a:pPr lvl="1">
              <a:lnSpc>
                <a:spcPct val="90000"/>
              </a:lnSpc>
            </a:pPr>
            <a:r>
              <a:rPr lang="en-US" altLang="en-US" sz="1800"/>
              <a:t>Gifts</a:t>
            </a:r>
          </a:p>
        </p:txBody>
      </p:sp>
      <p:pic>
        <p:nvPicPr>
          <p:cNvPr id="71684" name="Picture 4" descr="oaxaltar05"/>
          <p:cNvPicPr>
            <a:picLocks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343400" y="1676400"/>
            <a:ext cx="4724400" cy="4648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6666FF"/>
        </a:solidFill>
        <a:effectLst/>
      </p:bgPr>
    </p:bg>
    <p:spTree>
      <p:nvGrpSpPr>
        <p:cNvPr id="1" name=""/>
        <p:cNvGrpSpPr/>
        <p:nvPr/>
      </p:nvGrpSpPr>
      <p:grpSpPr>
        <a:xfrm>
          <a:off x="0" y="0"/>
          <a:ext cx="0" cy="0"/>
          <a:chOff x="0" y="0"/>
          <a:chExt cx="0" cy="0"/>
        </a:xfrm>
      </p:grpSpPr>
      <p:sp>
        <p:nvSpPr>
          <p:cNvPr id="8195" name="Rectangle 3"/>
          <p:cNvSpPr>
            <a:spLocks noGrp="1" noChangeArrowheads="1"/>
          </p:cNvSpPr>
          <p:nvPr>
            <p:ph type="body" sz="half" idx="1"/>
          </p:nvPr>
        </p:nvSpPr>
        <p:spPr>
          <a:xfrm>
            <a:off x="381000" y="0"/>
            <a:ext cx="3810000" cy="4114800"/>
          </a:xfrm>
        </p:spPr>
        <p:txBody>
          <a:bodyPr/>
          <a:lstStyle/>
          <a:p>
            <a:pPr eaLnBrk="0" hangingPunct="0">
              <a:lnSpc>
                <a:spcPct val="90000"/>
              </a:lnSpc>
              <a:spcBef>
                <a:spcPct val="0"/>
              </a:spcBef>
              <a:buFontTx/>
              <a:buNone/>
            </a:pPr>
            <a:r>
              <a:rPr lang="en-US" altLang="en-US">
                <a:solidFill>
                  <a:srgbClr val="000000"/>
                </a:solidFill>
                <a:latin typeface="Times New Roman" pitchFamily="18" charset="0"/>
              </a:rPr>
              <a:t>The altar…</a:t>
            </a:r>
          </a:p>
          <a:p>
            <a:pPr eaLnBrk="0" hangingPunct="0">
              <a:lnSpc>
                <a:spcPct val="90000"/>
              </a:lnSpc>
              <a:spcBef>
                <a:spcPct val="0"/>
              </a:spcBef>
              <a:buFontTx/>
              <a:buNone/>
            </a:pPr>
            <a:endParaRPr lang="en-US" altLang="en-US">
              <a:solidFill>
                <a:srgbClr val="000000"/>
              </a:solidFill>
              <a:latin typeface="Times New Roman" pitchFamily="18" charset="0"/>
            </a:endParaRPr>
          </a:p>
          <a:p>
            <a:pPr eaLnBrk="0" hangingPunct="0">
              <a:lnSpc>
                <a:spcPct val="90000"/>
              </a:lnSpc>
              <a:spcBef>
                <a:spcPct val="0"/>
              </a:spcBef>
              <a:buFontTx/>
              <a:buNone/>
            </a:pPr>
            <a:r>
              <a:rPr lang="en-US" altLang="en-US">
                <a:solidFill>
                  <a:srgbClr val="000000"/>
                </a:solidFill>
                <a:latin typeface="Times New Roman" pitchFamily="18" charset="0"/>
              </a:rPr>
              <a:t>An area of the home is cleared of furnishings</a:t>
            </a:r>
          </a:p>
          <a:p>
            <a:pPr eaLnBrk="0" hangingPunct="0">
              <a:lnSpc>
                <a:spcPct val="90000"/>
              </a:lnSpc>
              <a:spcBef>
                <a:spcPct val="0"/>
              </a:spcBef>
              <a:buFontTx/>
              <a:buNone/>
            </a:pPr>
            <a:r>
              <a:rPr lang="en-US" altLang="en-US">
                <a:solidFill>
                  <a:srgbClr val="000000"/>
                </a:solidFill>
                <a:latin typeface="Times New Roman" pitchFamily="18" charset="0"/>
              </a:rPr>
              <a:t>Floors and walls are washed</a:t>
            </a:r>
          </a:p>
          <a:p>
            <a:pPr eaLnBrk="0" hangingPunct="0">
              <a:lnSpc>
                <a:spcPct val="90000"/>
              </a:lnSpc>
              <a:spcBef>
                <a:spcPct val="0"/>
              </a:spcBef>
              <a:buFontTx/>
              <a:buNone/>
            </a:pPr>
            <a:r>
              <a:rPr lang="en-US" altLang="en-US">
                <a:solidFill>
                  <a:srgbClr val="000000"/>
                </a:solidFill>
                <a:latin typeface="Times New Roman" pitchFamily="18" charset="0"/>
              </a:rPr>
              <a:t>A table is covered with clean sheets, a blanket, or tablecloth</a:t>
            </a:r>
          </a:p>
          <a:p>
            <a:pPr eaLnBrk="0" hangingPunct="0">
              <a:lnSpc>
                <a:spcPct val="90000"/>
              </a:lnSpc>
              <a:spcBef>
                <a:spcPct val="0"/>
              </a:spcBef>
              <a:buFontTx/>
              <a:buNone/>
            </a:pPr>
            <a:r>
              <a:rPr lang="en-US" altLang="en-US">
                <a:solidFill>
                  <a:srgbClr val="000000"/>
                </a:solidFill>
                <a:latin typeface="Times New Roman" pitchFamily="18" charset="0"/>
              </a:rPr>
              <a:t>Incense is usually burned</a:t>
            </a:r>
          </a:p>
          <a:p>
            <a:pPr eaLnBrk="0" hangingPunct="0">
              <a:lnSpc>
                <a:spcPct val="90000"/>
              </a:lnSpc>
              <a:spcBef>
                <a:spcPct val="0"/>
              </a:spcBef>
              <a:buFontTx/>
              <a:buNone/>
            </a:pPr>
            <a:r>
              <a:rPr lang="en-US" altLang="en-US">
                <a:solidFill>
                  <a:srgbClr val="000000"/>
                </a:solidFill>
                <a:latin typeface="Times New Roman" pitchFamily="18" charset="0"/>
              </a:rPr>
              <a:t>Many candles are lit</a:t>
            </a:r>
          </a:p>
          <a:p>
            <a:pPr eaLnBrk="0" hangingPunct="0">
              <a:lnSpc>
                <a:spcPct val="90000"/>
              </a:lnSpc>
              <a:spcBef>
                <a:spcPct val="0"/>
              </a:spcBef>
              <a:buFontTx/>
              <a:buNone/>
            </a:pPr>
            <a:endParaRPr lang="en-US" altLang="en-US">
              <a:solidFill>
                <a:srgbClr val="000000"/>
              </a:solidFill>
              <a:latin typeface="Times New Roman" pitchFamily="18" charset="0"/>
            </a:endParaRPr>
          </a:p>
          <a:p>
            <a:pPr eaLnBrk="0" hangingPunct="0">
              <a:lnSpc>
                <a:spcPct val="90000"/>
              </a:lnSpc>
              <a:spcBef>
                <a:spcPct val="0"/>
              </a:spcBef>
              <a:buFontTx/>
              <a:buNone/>
            </a:pPr>
            <a:endParaRPr lang="en-US" altLang="en-US" sz="1600">
              <a:solidFill>
                <a:srgbClr val="000000"/>
              </a:solidFill>
              <a:latin typeface="Times New Roman" pitchFamily="18" charset="0"/>
            </a:endParaRPr>
          </a:p>
          <a:p>
            <a:pPr>
              <a:lnSpc>
                <a:spcPct val="90000"/>
              </a:lnSpc>
            </a:pPr>
            <a:endParaRPr lang="en-US" altLang="en-US" sz="2400"/>
          </a:p>
        </p:txBody>
      </p:sp>
      <p:pic>
        <p:nvPicPr>
          <p:cNvPr id="8197" name="Picture 5"/>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362450" y="228600"/>
            <a:ext cx="4513263" cy="6019800"/>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altLang="en-US"/>
              <a:t>?????</a:t>
            </a:r>
          </a:p>
        </p:txBody>
      </p:sp>
      <p:sp>
        <p:nvSpPr>
          <p:cNvPr id="73731" name="Rectangle 3"/>
          <p:cNvSpPr>
            <a:spLocks noGrp="1" noChangeArrowheads="1"/>
          </p:cNvSpPr>
          <p:nvPr>
            <p:ph type="body" idx="1"/>
          </p:nvPr>
        </p:nvSpPr>
        <p:spPr/>
        <p:txBody>
          <a:bodyPr/>
          <a:lstStyle/>
          <a:p>
            <a:pPr>
              <a:lnSpc>
                <a:spcPct val="90000"/>
              </a:lnSpc>
            </a:pPr>
            <a:r>
              <a:rPr lang="en-US" altLang="en-US" sz="2400"/>
              <a:t>What is it?</a:t>
            </a:r>
          </a:p>
          <a:p>
            <a:pPr lvl="1">
              <a:lnSpc>
                <a:spcPct val="90000"/>
              </a:lnSpc>
            </a:pPr>
            <a:r>
              <a:rPr lang="en-US" altLang="en-US" sz="2000"/>
              <a:t>El Dia de los Muertos, the Day of the Dead, is a traditional Mexicican holiday honoring the dead. El Dia de los Muertos is not a sad time, but instead a time of remembering and rejoicing. </a:t>
            </a:r>
          </a:p>
          <a:p>
            <a:pPr>
              <a:lnSpc>
                <a:spcPct val="90000"/>
              </a:lnSpc>
            </a:pPr>
            <a:r>
              <a:rPr lang="en-US" altLang="en-US" sz="2400"/>
              <a:t>When is it?</a:t>
            </a:r>
          </a:p>
          <a:p>
            <a:pPr lvl="1">
              <a:lnSpc>
                <a:spcPct val="90000"/>
              </a:lnSpc>
            </a:pPr>
            <a:r>
              <a:rPr lang="en-US" altLang="en-US" sz="2000"/>
              <a:t>It is celebrated every year at the same time as afterHalloween and the Christian holy days of All Saints Day and All Souls Day (November 1st and 2nd). </a:t>
            </a:r>
          </a:p>
          <a:p>
            <a:pPr>
              <a:lnSpc>
                <a:spcPct val="90000"/>
              </a:lnSpc>
            </a:pPr>
            <a:r>
              <a:rPr lang="en-US" altLang="en-US" sz="2400"/>
              <a:t>Where is it celebrated?</a:t>
            </a:r>
          </a:p>
          <a:p>
            <a:pPr lvl="1">
              <a:lnSpc>
                <a:spcPct val="90000"/>
              </a:lnSpc>
            </a:pPr>
            <a:r>
              <a:rPr lang="en-US" altLang="en-US" sz="2000"/>
              <a:t>It is celebrated in Mexico, Ecuador, Guatemala, and other areas in Central and South America populated with the Latino ethnic background. The Day of the Dead is also celebrated in areas of the United States, such as California, Texas, and many others, in which the Mexican/American heritage exists.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9219" name="Rectangle 3"/>
          <p:cNvSpPr>
            <a:spLocks noGrp="1" noChangeArrowheads="1"/>
          </p:cNvSpPr>
          <p:nvPr>
            <p:ph type="body" sz="half" idx="1"/>
          </p:nvPr>
        </p:nvSpPr>
        <p:spPr>
          <a:xfrm>
            <a:off x="1295400" y="4724400"/>
            <a:ext cx="8534400" cy="838200"/>
          </a:xfrm>
        </p:spPr>
        <p:txBody>
          <a:bodyPr/>
          <a:lstStyle/>
          <a:p>
            <a:pPr eaLnBrk="0" hangingPunct="0">
              <a:lnSpc>
                <a:spcPct val="90000"/>
              </a:lnSpc>
              <a:spcBef>
                <a:spcPct val="0"/>
              </a:spcBef>
              <a:buFontTx/>
              <a:buNone/>
            </a:pPr>
            <a:endParaRPr lang="en-US" altLang="en-US" sz="2400">
              <a:solidFill>
                <a:srgbClr val="000000"/>
              </a:solidFill>
              <a:latin typeface="Times New Roman" pitchFamily="18" charset="0"/>
            </a:endParaRPr>
          </a:p>
          <a:p>
            <a:pPr eaLnBrk="0" hangingPunct="0">
              <a:lnSpc>
                <a:spcPct val="90000"/>
              </a:lnSpc>
              <a:spcBef>
                <a:spcPct val="0"/>
              </a:spcBef>
              <a:buFontTx/>
              <a:buNone/>
            </a:pPr>
            <a:r>
              <a:rPr lang="en-US" altLang="en-US" sz="2400">
                <a:solidFill>
                  <a:srgbClr val="000000"/>
                </a:solidFill>
                <a:latin typeface="Times New Roman" pitchFamily="18" charset="0"/>
              </a:rPr>
              <a:t>Family members clean tombs and gravestones</a:t>
            </a:r>
          </a:p>
          <a:p>
            <a:pPr eaLnBrk="0" hangingPunct="0">
              <a:lnSpc>
                <a:spcPct val="90000"/>
              </a:lnSpc>
              <a:spcBef>
                <a:spcPct val="0"/>
              </a:spcBef>
              <a:buFontTx/>
              <a:buNone/>
            </a:pPr>
            <a:r>
              <a:rPr lang="en-US" altLang="en-US" sz="2400">
                <a:solidFill>
                  <a:srgbClr val="000000"/>
                </a:solidFill>
                <a:latin typeface="Times New Roman" pitchFamily="18" charset="0"/>
              </a:rPr>
              <a:t>Pull weeds</a:t>
            </a:r>
          </a:p>
          <a:p>
            <a:pPr eaLnBrk="0" hangingPunct="0">
              <a:lnSpc>
                <a:spcPct val="90000"/>
              </a:lnSpc>
              <a:spcBef>
                <a:spcPct val="0"/>
              </a:spcBef>
              <a:buFontTx/>
              <a:buNone/>
            </a:pPr>
            <a:r>
              <a:rPr lang="en-US" altLang="en-US" sz="2400">
                <a:solidFill>
                  <a:srgbClr val="000000"/>
                </a:solidFill>
                <a:latin typeface="Times New Roman" pitchFamily="18" charset="0"/>
              </a:rPr>
              <a:t>Tombs are painted and repaired if needed</a:t>
            </a:r>
          </a:p>
          <a:p>
            <a:pPr eaLnBrk="0" hangingPunct="0">
              <a:lnSpc>
                <a:spcPct val="90000"/>
              </a:lnSpc>
              <a:spcBef>
                <a:spcPct val="0"/>
              </a:spcBef>
              <a:buFontTx/>
              <a:buNone/>
            </a:pPr>
            <a:r>
              <a:rPr lang="en-US" altLang="en-US" sz="2400">
                <a:solidFill>
                  <a:srgbClr val="000000"/>
                </a:solidFill>
                <a:latin typeface="Times New Roman" pitchFamily="18" charset="0"/>
              </a:rPr>
              <a:t>Graves are decorated with flower crosses, wreaths, </a:t>
            </a:r>
          </a:p>
          <a:p>
            <a:pPr eaLnBrk="0" hangingPunct="0">
              <a:lnSpc>
                <a:spcPct val="90000"/>
              </a:lnSpc>
              <a:spcBef>
                <a:spcPct val="0"/>
              </a:spcBef>
              <a:buFontTx/>
              <a:buNone/>
            </a:pPr>
            <a:r>
              <a:rPr lang="en-US" altLang="en-US" sz="2400">
                <a:solidFill>
                  <a:srgbClr val="000000"/>
                </a:solidFill>
                <a:latin typeface="Times New Roman" pitchFamily="18" charset="0"/>
              </a:rPr>
              <a:t>or floral arrangements</a:t>
            </a:r>
          </a:p>
          <a:p>
            <a:pPr eaLnBrk="0" hangingPunct="0">
              <a:lnSpc>
                <a:spcPct val="90000"/>
              </a:lnSpc>
              <a:spcBef>
                <a:spcPct val="0"/>
              </a:spcBef>
              <a:buFontTx/>
              <a:buNone/>
            </a:pPr>
            <a:endParaRPr lang="en-US" altLang="en-US" sz="2400">
              <a:solidFill>
                <a:srgbClr val="000000"/>
              </a:solidFill>
              <a:latin typeface="Times New Roman" pitchFamily="18" charset="0"/>
            </a:endParaRPr>
          </a:p>
        </p:txBody>
      </p:sp>
      <p:pic>
        <p:nvPicPr>
          <p:cNvPr id="9221" name="Picture 5"/>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1295400" y="228600"/>
            <a:ext cx="6400800" cy="4800600"/>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1026"/>
          <p:cNvSpPr>
            <a:spLocks noGrp="1" noChangeArrowheads="1"/>
          </p:cNvSpPr>
          <p:nvPr>
            <p:ph type="title"/>
          </p:nvPr>
        </p:nvSpPr>
        <p:spPr>
          <a:xfrm>
            <a:off x="5029200" y="609600"/>
            <a:ext cx="3429000" cy="5410200"/>
          </a:xfrm>
        </p:spPr>
        <p:txBody>
          <a:bodyPr/>
          <a:lstStyle/>
          <a:p>
            <a:r>
              <a:rPr lang="en-US" altLang="en-US"/>
              <a:t>This young boy has returned from the market with flowers for the cemetery</a:t>
            </a:r>
          </a:p>
        </p:txBody>
      </p:sp>
      <p:pic>
        <p:nvPicPr>
          <p:cNvPr id="50180" name="Picture 1028"/>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0" y="228600"/>
            <a:ext cx="4972050" cy="6629400"/>
          </a:xfr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altLang="en-US"/>
              <a:t>Procession to the cemetery</a:t>
            </a:r>
          </a:p>
        </p:txBody>
      </p:sp>
      <p:pic>
        <p:nvPicPr>
          <p:cNvPr id="51204"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174875" y="1981200"/>
            <a:ext cx="4794250" cy="4114800"/>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altLang="en-US"/>
              <a:t>The army band participates in a local parade </a:t>
            </a:r>
          </a:p>
        </p:txBody>
      </p:sp>
      <p:pic>
        <p:nvPicPr>
          <p:cNvPr id="52228"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828800" y="1981200"/>
            <a:ext cx="5486400" cy="4114800"/>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altLang="en-US"/>
              <a:t>Many towns have parades including processions on horseback</a:t>
            </a:r>
          </a:p>
        </p:txBody>
      </p:sp>
      <p:pic>
        <p:nvPicPr>
          <p:cNvPr id="54276"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447800" y="2133600"/>
            <a:ext cx="6096000" cy="4572000"/>
          </a:xfr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altLang="en-US"/>
              <a:t>A group of </a:t>
            </a:r>
            <a:r>
              <a:rPr lang="en-US" altLang="en-US" i="1"/>
              <a:t>músicos</a:t>
            </a:r>
            <a:r>
              <a:rPr lang="en-US" altLang="en-US"/>
              <a:t> entertains at the cemetery</a:t>
            </a:r>
          </a:p>
        </p:txBody>
      </p:sp>
      <p:pic>
        <p:nvPicPr>
          <p:cNvPr id="53252"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828800" y="1981200"/>
            <a:ext cx="5486400" cy="4114800"/>
          </a:xfr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a:t>En el cementerio</a:t>
            </a:r>
          </a:p>
        </p:txBody>
      </p:sp>
      <p:pic>
        <p:nvPicPr>
          <p:cNvPr id="10245" name="Picture 5"/>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990600" y="228600"/>
            <a:ext cx="6477000" cy="5764213"/>
          </a:xfrm>
        </p:spPr>
      </p:pic>
      <p:sp>
        <p:nvSpPr>
          <p:cNvPr id="10247" name="Rectangle 7"/>
          <p:cNvSpPr>
            <a:spLocks noGrp="1" noChangeArrowheads="1"/>
          </p:cNvSpPr>
          <p:nvPr>
            <p:ph type="body" sz="half" idx="1"/>
          </p:nvPr>
        </p:nvSpPr>
        <p:spPr>
          <a:xfrm>
            <a:off x="0" y="838200"/>
            <a:ext cx="3810000" cy="1600200"/>
          </a:xfrm>
          <a:noFill/>
          <a:ln/>
        </p:spPr>
        <p:txBody>
          <a:bodyPr/>
          <a:lstStyle/>
          <a:p>
            <a:pPr eaLnBrk="0" hangingPunct="0">
              <a:lnSpc>
                <a:spcPct val="90000"/>
              </a:lnSpc>
              <a:spcBef>
                <a:spcPct val="0"/>
              </a:spcBef>
              <a:buFontTx/>
              <a:buNone/>
            </a:pPr>
            <a:r>
              <a:rPr lang="en-US" altLang="en-US" sz="1600">
                <a:solidFill>
                  <a:srgbClr val="000000"/>
                </a:solidFill>
                <a:latin typeface="Times New Roman" pitchFamily="18" charset="0"/>
              </a:rPr>
              <a:t>	</a:t>
            </a:r>
            <a:endParaRPr lang="en-US" altLang="en-US" sz="2400"/>
          </a:p>
        </p:txBody>
      </p:sp>
      <p:sp>
        <p:nvSpPr>
          <p:cNvPr id="10249" name="Text Box 9"/>
          <p:cNvSpPr txBox="1">
            <a:spLocks noChangeArrowheads="1"/>
          </p:cNvSpPr>
          <p:nvPr/>
        </p:nvSpPr>
        <p:spPr bwMode="auto">
          <a:xfrm>
            <a:off x="228600" y="4343400"/>
            <a:ext cx="8305800" cy="256063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90000"/>
              </a:lnSpc>
            </a:pPr>
            <a:r>
              <a:rPr lang="en-US" altLang="en-US" sz="2800">
                <a:solidFill>
                  <a:srgbClr val="000000"/>
                </a:solidFill>
                <a:latin typeface="Times New Roman" pitchFamily="18" charset="0"/>
              </a:rPr>
              <a:t>Family members gather at the cemetery.  They bring picnics and mariachi bands may play favorite songs.  Local restaurants set up food stands.  An outdoor church service is usually held.  </a:t>
            </a:r>
          </a:p>
          <a:p>
            <a:pPr>
              <a:lnSpc>
                <a:spcPct val="90000"/>
              </a:lnSpc>
            </a:pPr>
            <a:endParaRPr lang="en-US" altLang="en-US" sz="2800">
              <a:solidFill>
                <a:srgbClr val="000000"/>
              </a:solidFill>
              <a:latin typeface="Times New Roman" pitchFamily="18" charset="0"/>
            </a:endParaRPr>
          </a:p>
          <a:p>
            <a:pPr>
              <a:spcBef>
                <a:spcPct val="50000"/>
              </a:spcBef>
            </a:pPr>
            <a:endParaRPr lang="en-US" alt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2" name="Picture 4"/>
          <p:cNvPicPr>
            <a:picLocks noChangeAspect="1" noChangeArrowheads="1"/>
          </p:cNvPicPr>
          <p:nvPr>
            <p:ph/>
          </p:nvPr>
        </p:nvPicPr>
        <p:blipFill>
          <a:blip r:embed="rId2">
            <a:extLst>
              <a:ext uri="{28A0092B-C50C-407E-A947-70E740481C1C}">
                <a14:useLocalDpi xmlns:a14="http://schemas.microsoft.com/office/drawing/2010/main" val="0"/>
              </a:ext>
            </a:extLst>
          </a:blip>
          <a:srcRect/>
          <a:stretch>
            <a:fillRect/>
          </a:stretch>
        </p:blip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9" name="Picture 3"/>
          <p:cNvPicPr>
            <a:picLocks noGrp="1" noChangeAspect="1" noChangeArrowheads="1"/>
          </p:cNvPicPr>
          <p:nvPr>
            <p:ph/>
          </p:nvPr>
        </p:nvPicPr>
        <p:blipFill>
          <a:blip r:embed="rId2">
            <a:extLst>
              <a:ext uri="{28A0092B-C50C-407E-A947-70E740481C1C}">
                <a14:useLocalDpi xmlns:a14="http://schemas.microsoft.com/office/drawing/2010/main" val="0"/>
              </a:ext>
            </a:extLst>
          </a:blip>
          <a:srcRect/>
          <a:stretch>
            <a:fillRect/>
          </a:stretch>
        </p:blipFill>
        <p:spPr>
          <a:xfrm>
            <a:off x="2209800" y="228600"/>
            <a:ext cx="5068888" cy="6248400"/>
          </a:xfr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4" name="Picture 4"/>
          <p:cNvPicPr>
            <a:picLocks noChangeAspect="1" noChangeArrowheads="1"/>
          </p:cNvPicPr>
          <p:nvPr>
            <p:ph/>
          </p:nvPr>
        </p:nvPicPr>
        <p:blipFill>
          <a:blip r:embed="rId2">
            <a:extLst>
              <a:ext uri="{28A0092B-C50C-407E-A947-70E740481C1C}">
                <a14:useLocalDpi xmlns:a14="http://schemas.microsoft.com/office/drawing/2010/main" val="0"/>
              </a:ext>
            </a:extLst>
          </a:blip>
          <a:srcRect/>
          <a:stretch>
            <a:fillRect/>
          </a:stretch>
        </p:blipFill>
        <p:spPr>
          <a:xfrm>
            <a:off x="76200" y="609600"/>
            <a:ext cx="4495800" cy="5638800"/>
          </a:xfrm>
        </p:spPr>
      </p:pic>
      <p:pic>
        <p:nvPicPr>
          <p:cNvPr id="4096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381000"/>
            <a:ext cx="4343400" cy="3335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6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8200" y="3962400"/>
            <a:ext cx="4419600" cy="280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381000" y="304800"/>
            <a:ext cx="3657600" cy="6208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solidFill>
                  <a:srgbClr val="000000"/>
                </a:solidFill>
                <a:latin typeface="Times New Roman" pitchFamily="18" charset="0"/>
              </a:rPr>
              <a:t>Customs vary throughout Mexico</a:t>
            </a:r>
          </a:p>
          <a:p>
            <a:endParaRPr lang="en-US" altLang="en-US">
              <a:solidFill>
                <a:srgbClr val="000000"/>
              </a:solidFill>
              <a:latin typeface="Times New Roman" pitchFamily="18" charset="0"/>
            </a:endParaRPr>
          </a:p>
          <a:p>
            <a:r>
              <a:rPr lang="en-US" altLang="en-US">
                <a:solidFill>
                  <a:srgbClr val="000000"/>
                </a:solidFill>
                <a:latin typeface="Times New Roman" pitchFamily="18" charset="0"/>
              </a:rPr>
              <a:t>Most celebrations include:</a:t>
            </a:r>
          </a:p>
          <a:p>
            <a:endParaRPr lang="en-US" altLang="en-US">
              <a:solidFill>
                <a:srgbClr val="000000"/>
              </a:solidFill>
              <a:latin typeface="Times New Roman" pitchFamily="18" charset="0"/>
            </a:endParaRPr>
          </a:p>
          <a:p>
            <a:r>
              <a:rPr lang="en-US" altLang="en-US">
                <a:solidFill>
                  <a:srgbClr val="000000"/>
                </a:solidFill>
                <a:latin typeface="Times New Roman" pitchFamily="18" charset="0"/>
              </a:rPr>
              <a:t>Decoration and family gathering at cemetery</a:t>
            </a:r>
          </a:p>
          <a:p>
            <a:endParaRPr lang="en-US" altLang="en-US">
              <a:solidFill>
                <a:srgbClr val="000000"/>
              </a:solidFill>
              <a:latin typeface="Times New Roman" pitchFamily="18" charset="0"/>
            </a:endParaRPr>
          </a:p>
          <a:p>
            <a:r>
              <a:rPr lang="en-US" altLang="en-US">
                <a:solidFill>
                  <a:srgbClr val="000000"/>
                </a:solidFill>
                <a:latin typeface="Times New Roman" pitchFamily="18" charset="0"/>
              </a:rPr>
              <a:t>Special foods</a:t>
            </a:r>
          </a:p>
          <a:p>
            <a:endParaRPr lang="en-US" altLang="en-US">
              <a:solidFill>
                <a:srgbClr val="000000"/>
              </a:solidFill>
              <a:latin typeface="Times New Roman" pitchFamily="18" charset="0"/>
            </a:endParaRPr>
          </a:p>
          <a:p>
            <a:r>
              <a:rPr lang="en-US" altLang="en-US" i="1">
                <a:solidFill>
                  <a:srgbClr val="000000"/>
                </a:solidFill>
                <a:latin typeface="Times New Roman" pitchFamily="18" charset="0"/>
              </a:rPr>
              <a:t>Ofrendas</a:t>
            </a:r>
            <a:r>
              <a:rPr lang="en-US" altLang="en-US">
                <a:solidFill>
                  <a:srgbClr val="000000"/>
                </a:solidFill>
                <a:latin typeface="Times New Roman" pitchFamily="18" charset="0"/>
              </a:rPr>
              <a:t> (offerings) on altars</a:t>
            </a:r>
          </a:p>
          <a:p>
            <a:endParaRPr lang="en-US" altLang="en-US">
              <a:solidFill>
                <a:srgbClr val="000000"/>
              </a:solidFill>
              <a:latin typeface="Times New Roman" pitchFamily="18" charset="0"/>
            </a:endParaRPr>
          </a:p>
          <a:p>
            <a:r>
              <a:rPr lang="en-US" altLang="en-US">
                <a:solidFill>
                  <a:srgbClr val="000000"/>
                </a:solidFill>
                <a:latin typeface="Times New Roman" pitchFamily="18" charset="0"/>
              </a:rPr>
              <a:t>Religious rites and prayers</a:t>
            </a:r>
          </a:p>
          <a:p>
            <a:endParaRPr lang="en-US" altLang="en-US">
              <a:solidFill>
                <a:srgbClr val="000000"/>
              </a:solidFill>
              <a:latin typeface="Times New Roman" pitchFamily="18" charset="0"/>
            </a:endParaRPr>
          </a:p>
          <a:p>
            <a:r>
              <a:rPr lang="en-US" altLang="en-US">
                <a:solidFill>
                  <a:srgbClr val="000000"/>
                </a:solidFill>
                <a:latin typeface="Times New Roman" pitchFamily="18" charset="0"/>
              </a:rPr>
              <a:t>Often there are fireworks!</a:t>
            </a:r>
          </a:p>
          <a:p>
            <a:endParaRPr lang="en-US" altLang="en-US" sz="1800">
              <a:solidFill>
                <a:srgbClr val="000000"/>
              </a:solidFill>
              <a:latin typeface="Times New Roman" pitchFamily="18" charset="0"/>
            </a:endParaRPr>
          </a:p>
        </p:txBody>
      </p:sp>
      <p:sp>
        <p:nvSpPr>
          <p:cNvPr id="3076" name="Text Box 4"/>
          <p:cNvSpPr txBox="1">
            <a:spLocks noChangeArrowheads="1"/>
          </p:cNvSpPr>
          <p:nvPr/>
        </p:nvSpPr>
        <p:spPr bwMode="auto">
          <a:xfrm>
            <a:off x="4876800" y="2895600"/>
            <a:ext cx="3505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US" altLang="en-US" noProof="1"/>
          </a:p>
        </p:txBody>
      </p:sp>
      <p:pic>
        <p:nvPicPr>
          <p:cNvPr id="307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4800" y="304800"/>
            <a:ext cx="4548188" cy="60658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ltLang="en-US"/>
              <a:t>Customs Around the World</a:t>
            </a:r>
          </a:p>
        </p:txBody>
      </p:sp>
      <p:sp>
        <p:nvSpPr>
          <p:cNvPr id="11267" name="Rectangle 3"/>
          <p:cNvSpPr>
            <a:spLocks noGrp="1" noChangeArrowheads="1"/>
          </p:cNvSpPr>
          <p:nvPr>
            <p:ph type="body" sz="half" idx="1"/>
          </p:nvPr>
        </p:nvSpPr>
        <p:spPr>
          <a:xfrm>
            <a:off x="457200" y="1600200"/>
            <a:ext cx="3810000" cy="4114800"/>
          </a:xfrm>
        </p:spPr>
        <p:txBody>
          <a:bodyPr/>
          <a:lstStyle/>
          <a:p>
            <a:pPr eaLnBrk="0" hangingPunct="0">
              <a:lnSpc>
                <a:spcPct val="90000"/>
              </a:lnSpc>
              <a:spcBef>
                <a:spcPct val="0"/>
              </a:spcBef>
              <a:buFontTx/>
              <a:buNone/>
            </a:pPr>
            <a:r>
              <a:rPr lang="en-US" altLang="en-US" sz="2400">
                <a:solidFill>
                  <a:srgbClr val="000000"/>
                </a:solidFill>
                <a:latin typeface="Times New Roman" pitchFamily="18" charset="0"/>
              </a:rPr>
              <a:t>In the USA, most people avoid talking about death</a:t>
            </a:r>
          </a:p>
          <a:p>
            <a:pPr eaLnBrk="0" hangingPunct="0">
              <a:lnSpc>
                <a:spcPct val="90000"/>
              </a:lnSpc>
              <a:spcBef>
                <a:spcPct val="0"/>
              </a:spcBef>
              <a:buFontTx/>
              <a:buNone/>
            </a:pPr>
            <a:endParaRPr lang="en-US" altLang="en-US" sz="2400">
              <a:solidFill>
                <a:srgbClr val="000000"/>
              </a:solidFill>
              <a:latin typeface="Times New Roman" pitchFamily="18" charset="0"/>
            </a:endParaRPr>
          </a:p>
          <a:p>
            <a:pPr eaLnBrk="0" hangingPunct="0">
              <a:lnSpc>
                <a:spcPct val="90000"/>
              </a:lnSpc>
              <a:spcBef>
                <a:spcPct val="0"/>
              </a:spcBef>
              <a:buFontTx/>
              <a:buNone/>
            </a:pPr>
            <a:r>
              <a:rPr lang="en-US" altLang="en-US" sz="2400">
                <a:solidFill>
                  <a:srgbClr val="000000"/>
                </a:solidFill>
                <a:latin typeface="Times New Roman" pitchFamily="18" charset="0"/>
              </a:rPr>
              <a:t>Many other cultures around the world have rituals for remembering loved ones.  </a:t>
            </a:r>
          </a:p>
          <a:p>
            <a:pPr eaLnBrk="0" hangingPunct="0">
              <a:lnSpc>
                <a:spcPct val="90000"/>
              </a:lnSpc>
              <a:spcBef>
                <a:spcPct val="0"/>
              </a:spcBef>
              <a:buFontTx/>
              <a:buNone/>
            </a:pPr>
            <a:r>
              <a:rPr lang="en-US" altLang="en-US" sz="2400">
                <a:solidFill>
                  <a:srgbClr val="000000"/>
                </a:solidFill>
                <a:latin typeface="Times New Roman" pitchFamily="18" charset="0"/>
              </a:rPr>
              <a:t>Many other cultures have similar rituals involving the lighting of lamps or candles and laying out food and drinks</a:t>
            </a:r>
          </a:p>
          <a:p>
            <a:pPr eaLnBrk="0" hangingPunct="0">
              <a:lnSpc>
                <a:spcPct val="90000"/>
              </a:lnSpc>
              <a:spcBef>
                <a:spcPct val="0"/>
              </a:spcBef>
              <a:buFontTx/>
              <a:buNone/>
            </a:pPr>
            <a:endParaRPr lang="en-US" altLang="en-US" sz="2400">
              <a:solidFill>
                <a:srgbClr val="000000"/>
              </a:solidFill>
              <a:latin typeface="Times New Roman" pitchFamily="18" charset="0"/>
            </a:endParaRPr>
          </a:p>
          <a:p>
            <a:pPr eaLnBrk="0" hangingPunct="0">
              <a:lnSpc>
                <a:spcPct val="90000"/>
              </a:lnSpc>
              <a:spcBef>
                <a:spcPct val="0"/>
              </a:spcBef>
              <a:buFontTx/>
              <a:buNone/>
            </a:pPr>
            <a:r>
              <a:rPr lang="en-US" altLang="en-US" sz="2400">
                <a:solidFill>
                  <a:srgbClr val="000000"/>
                </a:solidFill>
                <a:latin typeface="Times New Roman" pitchFamily="18" charset="0"/>
              </a:rPr>
              <a:t>Even ancient Egyptians had similar traditions or remembering loved ones</a:t>
            </a:r>
          </a:p>
          <a:p>
            <a:pPr eaLnBrk="0" hangingPunct="0">
              <a:lnSpc>
                <a:spcPct val="90000"/>
              </a:lnSpc>
              <a:spcBef>
                <a:spcPct val="0"/>
              </a:spcBef>
              <a:buFontTx/>
              <a:buNone/>
            </a:pPr>
            <a:endParaRPr lang="en-US" altLang="en-US" sz="2400">
              <a:solidFill>
                <a:srgbClr val="000000"/>
              </a:solidFill>
              <a:latin typeface="Times New Roman" pitchFamily="18" charset="0"/>
            </a:endParaRPr>
          </a:p>
          <a:p>
            <a:pPr eaLnBrk="0" hangingPunct="0">
              <a:lnSpc>
                <a:spcPct val="90000"/>
              </a:lnSpc>
              <a:spcBef>
                <a:spcPct val="50000"/>
              </a:spcBef>
              <a:buFontTx/>
              <a:buNone/>
            </a:pPr>
            <a:endParaRPr lang="en-US" altLang="en-US" sz="2400"/>
          </a:p>
          <a:p>
            <a:pPr>
              <a:lnSpc>
                <a:spcPct val="90000"/>
              </a:lnSpc>
            </a:pPr>
            <a:endParaRPr lang="en-US" altLang="en-US" sz="2400"/>
          </a:p>
        </p:txBody>
      </p:sp>
      <p:pic>
        <p:nvPicPr>
          <p:cNvPr id="11269" name="Picture 5"/>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495800" y="1676400"/>
            <a:ext cx="4279900" cy="4876800"/>
          </a:xfr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685800" y="76200"/>
            <a:ext cx="7772400" cy="1143000"/>
          </a:xfrm>
        </p:spPr>
        <p:txBody>
          <a:bodyPr/>
          <a:lstStyle/>
          <a:p>
            <a:r>
              <a:rPr lang="en-US" altLang="en-US" b="1">
                <a:solidFill>
                  <a:srgbClr val="FF0000"/>
                </a:solidFill>
              </a:rPr>
              <a:t>Muralismo</a:t>
            </a:r>
            <a:r>
              <a:rPr lang="en-US" altLang="en-US">
                <a:solidFill>
                  <a:srgbClr val="FF0000"/>
                </a:solidFill>
              </a:rPr>
              <a:t>- </a:t>
            </a:r>
            <a:r>
              <a:rPr lang="en-US" altLang="en-US" i="1">
                <a:solidFill>
                  <a:srgbClr val="FF0000"/>
                </a:solidFill>
              </a:rPr>
              <a:t>(muralism)</a:t>
            </a:r>
            <a:endParaRPr lang="en-US" altLang="en-US">
              <a:solidFill>
                <a:srgbClr val="FF0000"/>
              </a:solidFill>
            </a:endParaRPr>
          </a:p>
        </p:txBody>
      </p:sp>
      <p:sp>
        <p:nvSpPr>
          <p:cNvPr id="75779" name="Rectangle 3"/>
          <p:cNvSpPr>
            <a:spLocks noGrp="1" noChangeArrowheads="1"/>
          </p:cNvSpPr>
          <p:nvPr>
            <p:ph type="body" idx="1"/>
          </p:nvPr>
        </p:nvSpPr>
        <p:spPr>
          <a:xfrm>
            <a:off x="228600" y="1143000"/>
            <a:ext cx="8686800" cy="5334000"/>
          </a:xfrm>
        </p:spPr>
        <p:txBody>
          <a:bodyPr/>
          <a:lstStyle/>
          <a:p>
            <a:r>
              <a:rPr lang="en-US" altLang="en-US"/>
              <a:t>A </a:t>
            </a:r>
            <a:r>
              <a:rPr lang="en-US" altLang="en-US" u="sng"/>
              <a:t>mural </a:t>
            </a:r>
            <a:r>
              <a:rPr lang="en-US" altLang="en-US"/>
              <a:t> is a painting applied to and made integral with the surface of a wall or ceiling. </a:t>
            </a:r>
          </a:p>
          <a:p>
            <a:r>
              <a:rPr lang="en-US" altLang="en-US"/>
              <a:t>Muralism has existed since prehistoric times.</a:t>
            </a:r>
          </a:p>
          <a:p>
            <a:r>
              <a:rPr lang="en-US" altLang="en-US"/>
              <a:t>Diego Rivera is the most famous Latino Muralist of the 20</a:t>
            </a:r>
            <a:r>
              <a:rPr lang="en-US" altLang="en-US" baseline="30000"/>
              <a:t>th</a:t>
            </a:r>
            <a:r>
              <a:rPr lang="en-US" altLang="en-US"/>
              <a:t> century.</a:t>
            </a:r>
          </a:p>
          <a:p>
            <a:r>
              <a:rPr lang="en-US" altLang="en-US"/>
              <a:t>One of his most famous</a:t>
            </a:r>
          </a:p>
          <a:p>
            <a:pPr>
              <a:buFontTx/>
              <a:buNone/>
            </a:pPr>
            <a:r>
              <a:rPr lang="en-US" altLang="en-US"/>
              <a:t>   murals is titled</a:t>
            </a:r>
          </a:p>
          <a:p>
            <a:pPr>
              <a:buFontTx/>
              <a:buNone/>
            </a:pPr>
            <a:r>
              <a:rPr lang="en-US" altLang="en-US"/>
              <a:t>  “El dia de los muertos”</a:t>
            </a:r>
          </a:p>
        </p:txBody>
      </p:sp>
      <p:pic>
        <p:nvPicPr>
          <p:cNvPr id="7578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3352800"/>
            <a:ext cx="3238500" cy="3238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524000"/>
            <a:ext cx="7391400" cy="5235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6805" name="Rectangle 5"/>
          <p:cNvSpPr>
            <a:spLocks noGrp="1" noChangeArrowheads="1"/>
          </p:cNvSpPr>
          <p:nvPr>
            <p:ph type="title"/>
          </p:nvPr>
        </p:nvSpPr>
        <p:spPr>
          <a:xfrm>
            <a:off x="838200" y="152400"/>
            <a:ext cx="7772400" cy="1143000"/>
          </a:xfrm>
          <a:noFill/>
          <a:ln/>
        </p:spPr>
        <p:txBody>
          <a:bodyPr/>
          <a:lstStyle/>
          <a:p>
            <a:r>
              <a:rPr lang="es-ES_tradnl" altLang="en-US" sz="3600" b="1">
                <a:solidFill>
                  <a:schemeClr val="accent2"/>
                </a:solidFill>
              </a:rPr>
              <a:t>El día de los muertos</a:t>
            </a:r>
            <a:br>
              <a:rPr lang="es-ES_tradnl" altLang="en-US" sz="3600" b="1">
                <a:solidFill>
                  <a:schemeClr val="accent2"/>
                </a:solidFill>
              </a:rPr>
            </a:br>
            <a:r>
              <a:rPr lang="es-ES_tradnl" altLang="en-US" sz="3600">
                <a:solidFill>
                  <a:schemeClr val="accent2"/>
                </a:solidFill>
              </a:rPr>
              <a:t>- </a:t>
            </a:r>
            <a:r>
              <a:rPr lang="es-ES_tradnl" altLang="en-US" sz="3600" i="1">
                <a:solidFill>
                  <a:schemeClr val="accent2"/>
                </a:solidFill>
              </a:rPr>
              <a:t>Diego Rivera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8000"/>
        </a:solidFill>
        <a:effectLst/>
      </p:bgPr>
    </p:bg>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838200" y="457200"/>
            <a:ext cx="2514600" cy="4843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3200">
                <a:solidFill>
                  <a:srgbClr val="000000"/>
                </a:solidFill>
                <a:latin typeface="Times New Roman" pitchFamily="18" charset="0"/>
              </a:rPr>
              <a:t>In many regions, November 1 is dedicated to the remembrance of deceased infants and children</a:t>
            </a:r>
            <a:endParaRPr lang="en-US" altLang="en-US">
              <a:solidFill>
                <a:srgbClr val="000000"/>
              </a:solidFill>
              <a:latin typeface="Times New Roman" pitchFamily="18" charset="0"/>
            </a:endParaRPr>
          </a:p>
          <a:p>
            <a:endParaRPr lang="en-US" altLang="en-US">
              <a:solidFill>
                <a:srgbClr val="000000"/>
              </a:solidFill>
              <a:latin typeface="Times New Roman" pitchFamily="18" charset="0"/>
            </a:endParaRP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609600"/>
            <a:ext cx="5295900" cy="2276475"/>
          </a:xfrm>
          <a:prstGeom prst="rect">
            <a:avLst/>
          </a:prstGeom>
          <a:noFill/>
          <a:extLst>
            <a:ext uri="{909E8E84-426E-40DD-AFC4-6F175D3DCCD1}">
              <a14:hiddenFill xmlns:a14="http://schemas.microsoft.com/office/drawing/2010/main">
                <a:solidFill>
                  <a:srgbClr val="FFFFFF"/>
                </a:solidFill>
              </a14:hiddenFill>
            </a:ext>
          </a:extLst>
        </p:spPr>
      </p:pic>
      <p:sp>
        <p:nvSpPr>
          <p:cNvPr id="4101" name="Text Box 5"/>
          <p:cNvSpPr txBox="1">
            <a:spLocks noChangeArrowheads="1"/>
          </p:cNvSpPr>
          <p:nvPr/>
        </p:nvSpPr>
        <p:spPr bwMode="auto">
          <a:xfrm>
            <a:off x="3733800" y="3581400"/>
            <a:ext cx="4876800" cy="265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800">
                <a:solidFill>
                  <a:srgbClr val="000000"/>
                </a:solidFill>
                <a:latin typeface="Times New Roman" pitchFamily="18" charset="0"/>
              </a:rPr>
              <a:t>Adults are honored November 2</a:t>
            </a:r>
          </a:p>
          <a:p>
            <a:pPr>
              <a:spcBef>
                <a:spcPct val="50000"/>
              </a:spcBef>
            </a:pPr>
            <a:endParaRPr lang="en-US" altLang="en-US" sz="480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3" name="Rectangle 3"/>
          <p:cNvSpPr>
            <a:spLocks noGrp="1" noChangeArrowheads="1"/>
          </p:cNvSpPr>
          <p:nvPr>
            <p:ph type="body" sz="half" idx="1"/>
          </p:nvPr>
        </p:nvSpPr>
        <p:spPr>
          <a:xfrm>
            <a:off x="457200" y="381000"/>
            <a:ext cx="5334000" cy="5943600"/>
          </a:xfrm>
        </p:spPr>
        <p:txBody>
          <a:bodyPr/>
          <a:lstStyle/>
          <a:p>
            <a:pPr eaLnBrk="0" hangingPunct="0">
              <a:lnSpc>
                <a:spcPct val="90000"/>
              </a:lnSpc>
              <a:spcBef>
                <a:spcPct val="0"/>
              </a:spcBef>
              <a:buFontTx/>
              <a:buNone/>
            </a:pPr>
            <a:r>
              <a:rPr lang="en-US" altLang="en-US">
                <a:solidFill>
                  <a:srgbClr val="000000"/>
                </a:solidFill>
                <a:latin typeface="Brush Script MT" pitchFamily="66" charset="0"/>
              </a:rPr>
              <a:t>In mid-October markets begin displaying items needed for Dia de los Muertos including:</a:t>
            </a:r>
          </a:p>
          <a:p>
            <a:pPr eaLnBrk="0" hangingPunct="0">
              <a:lnSpc>
                <a:spcPct val="90000"/>
              </a:lnSpc>
              <a:spcBef>
                <a:spcPct val="0"/>
              </a:spcBef>
              <a:buFontTx/>
              <a:buNone/>
            </a:pPr>
            <a:endParaRPr lang="en-US" altLang="en-US">
              <a:solidFill>
                <a:srgbClr val="000000"/>
              </a:solidFill>
              <a:latin typeface="Brush Script MT" pitchFamily="66" charset="0"/>
            </a:endParaRPr>
          </a:p>
          <a:p>
            <a:pPr eaLnBrk="0" hangingPunct="0">
              <a:lnSpc>
                <a:spcPct val="90000"/>
              </a:lnSpc>
              <a:spcBef>
                <a:spcPct val="0"/>
              </a:spcBef>
              <a:buFontTx/>
              <a:buNone/>
            </a:pPr>
            <a:r>
              <a:rPr lang="en-US" altLang="en-US">
                <a:solidFill>
                  <a:srgbClr val="000000"/>
                </a:solidFill>
                <a:latin typeface="Brush Script MT" pitchFamily="66" charset="0"/>
              </a:rPr>
              <a:t>Skeletons (toys, figurines, sweets)</a:t>
            </a:r>
          </a:p>
          <a:p>
            <a:pPr eaLnBrk="0" hangingPunct="0">
              <a:lnSpc>
                <a:spcPct val="90000"/>
              </a:lnSpc>
              <a:spcBef>
                <a:spcPct val="0"/>
              </a:spcBef>
              <a:buFontTx/>
              <a:buNone/>
            </a:pPr>
            <a:r>
              <a:rPr lang="en-US" altLang="en-US">
                <a:solidFill>
                  <a:srgbClr val="000000"/>
                </a:solidFill>
                <a:latin typeface="Brush Script MT" pitchFamily="66" charset="0"/>
              </a:rPr>
              <a:t>Papel Picado</a:t>
            </a:r>
          </a:p>
          <a:p>
            <a:pPr eaLnBrk="0" hangingPunct="0">
              <a:lnSpc>
                <a:spcPct val="90000"/>
              </a:lnSpc>
              <a:spcBef>
                <a:spcPct val="0"/>
              </a:spcBef>
              <a:buFontTx/>
              <a:buNone/>
            </a:pPr>
            <a:r>
              <a:rPr lang="en-US" altLang="en-US">
                <a:solidFill>
                  <a:srgbClr val="000000"/>
                </a:solidFill>
                <a:latin typeface="Brush Script MT" pitchFamily="66" charset="0"/>
              </a:rPr>
              <a:t>Floral wreaths and crosses</a:t>
            </a:r>
          </a:p>
          <a:p>
            <a:pPr eaLnBrk="0" hangingPunct="0">
              <a:lnSpc>
                <a:spcPct val="90000"/>
              </a:lnSpc>
              <a:spcBef>
                <a:spcPct val="0"/>
              </a:spcBef>
              <a:buFontTx/>
              <a:buNone/>
            </a:pPr>
            <a:r>
              <a:rPr lang="en-US" altLang="en-US">
                <a:solidFill>
                  <a:srgbClr val="000000"/>
                </a:solidFill>
                <a:latin typeface="Brush Script MT" pitchFamily="66" charset="0"/>
              </a:rPr>
              <a:t>Candles</a:t>
            </a:r>
          </a:p>
          <a:p>
            <a:pPr eaLnBrk="0" hangingPunct="0">
              <a:lnSpc>
                <a:spcPct val="90000"/>
              </a:lnSpc>
              <a:spcBef>
                <a:spcPct val="0"/>
              </a:spcBef>
              <a:buFontTx/>
              <a:buNone/>
            </a:pPr>
            <a:r>
              <a:rPr lang="en-US" altLang="en-US">
                <a:solidFill>
                  <a:srgbClr val="000000"/>
                </a:solidFill>
                <a:latin typeface="Brush Script MT" pitchFamily="66" charset="0"/>
              </a:rPr>
              <a:t>Fresh flowers</a:t>
            </a:r>
          </a:p>
          <a:p>
            <a:pPr eaLnBrk="0" hangingPunct="0">
              <a:lnSpc>
                <a:spcPct val="90000"/>
              </a:lnSpc>
              <a:spcBef>
                <a:spcPct val="0"/>
              </a:spcBef>
              <a:buFontTx/>
              <a:buNone/>
            </a:pPr>
            <a:r>
              <a:rPr lang="en-US" altLang="en-US">
                <a:solidFill>
                  <a:srgbClr val="000000"/>
                </a:solidFill>
                <a:latin typeface="Brush Script MT" pitchFamily="66" charset="0"/>
              </a:rPr>
              <a:t>		-cempazuchiles (marigolds)</a:t>
            </a:r>
          </a:p>
          <a:p>
            <a:pPr eaLnBrk="0" hangingPunct="0">
              <a:lnSpc>
                <a:spcPct val="90000"/>
              </a:lnSpc>
              <a:spcBef>
                <a:spcPct val="0"/>
              </a:spcBef>
              <a:buFontTx/>
              <a:buNone/>
            </a:pPr>
            <a:r>
              <a:rPr lang="en-US" altLang="en-US">
                <a:solidFill>
                  <a:srgbClr val="000000"/>
                </a:solidFill>
                <a:latin typeface="Brush Script MT" pitchFamily="66" charset="0"/>
              </a:rPr>
              <a:t>		-barro de obispo (cockscomb)</a:t>
            </a:r>
          </a:p>
          <a:p>
            <a:pPr eaLnBrk="0" hangingPunct="0">
              <a:lnSpc>
                <a:spcPct val="90000"/>
              </a:lnSpc>
              <a:spcBef>
                <a:spcPct val="0"/>
              </a:spcBef>
              <a:buFontTx/>
              <a:buNone/>
            </a:pPr>
            <a:r>
              <a:rPr lang="en-US" altLang="en-US">
                <a:solidFill>
                  <a:srgbClr val="000000"/>
                </a:solidFill>
                <a:latin typeface="Brush Script MT" pitchFamily="66" charset="0"/>
              </a:rPr>
              <a:t>Sugar or chocolate skulls and coffins</a:t>
            </a:r>
          </a:p>
          <a:p>
            <a:pPr eaLnBrk="0" hangingPunct="0">
              <a:lnSpc>
                <a:spcPct val="90000"/>
              </a:lnSpc>
              <a:spcBef>
                <a:spcPct val="0"/>
              </a:spcBef>
              <a:buFontTx/>
              <a:buNone/>
            </a:pPr>
            <a:r>
              <a:rPr lang="en-US" altLang="en-US">
                <a:solidFill>
                  <a:srgbClr val="000000"/>
                </a:solidFill>
                <a:latin typeface="Brush Script MT" pitchFamily="66" charset="0"/>
              </a:rPr>
              <a:t>Pan de muerto (bread of the dead)</a:t>
            </a:r>
          </a:p>
          <a:p>
            <a:pPr eaLnBrk="0" hangingPunct="0">
              <a:lnSpc>
                <a:spcPct val="90000"/>
              </a:lnSpc>
              <a:spcBef>
                <a:spcPct val="0"/>
              </a:spcBef>
              <a:buFontTx/>
              <a:buNone/>
            </a:pPr>
            <a:endParaRPr lang="en-US" altLang="en-US">
              <a:solidFill>
                <a:srgbClr val="000000"/>
              </a:solidFill>
              <a:latin typeface="Brush Script MT" pitchFamily="66" charset="0"/>
            </a:endParaRPr>
          </a:p>
        </p:txBody>
      </p:sp>
      <p:pic>
        <p:nvPicPr>
          <p:cNvPr id="5125" name="Picture 5"/>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746750" y="685800"/>
            <a:ext cx="3397250" cy="44958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381000" y="0"/>
            <a:ext cx="6477000" cy="1338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8000">
                <a:latin typeface="Brush Script MT" pitchFamily="66" charset="0"/>
              </a:rPr>
              <a:t>Calacas</a:t>
            </a:r>
            <a:endParaRPr lang="en-US" altLang="en-US" sz="3600"/>
          </a:p>
        </p:txBody>
      </p:sp>
      <p:pic>
        <p:nvPicPr>
          <p:cNvPr id="2355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066800"/>
            <a:ext cx="7239000" cy="4114800"/>
          </a:xfrm>
          <a:prstGeom prst="rect">
            <a:avLst/>
          </a:prstGeom>
          <a:noFill/>
          <a:extLst>
            <a:ext uri="{909E8E84-426E-40DD-AFC4-6F175D3DCCD1}">
              <a14:hiddenFill xmlns:a14="http://schemas.microsoft.com/office/drawing/2010/main">
                <a:solidFill>
                  <a:srgbClr val="FFFFFF"/>
                </a:solidFill>
              </a14:hiddenFill>
            </a:ext>
          </a:extLst>
        </p:spPr>
      </p:pic>
      <p:sp>
        <p:nvSpPr>
          <p:cNvPr id="23557" name="Text Box 5"/>
          <p:cNvSpPr txBox="1">
            <a:spLocks noChangeArrowheads="1"/>
          </p:cNvSpPr>
          <p:nvPr/>
        </p:nvSpPr>
        <p:spPr bwMode="auto">
          <a:xfrm>
            <a:off x="304800" y="5057775"/>
            <a:ext cx="8001000"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800"/>
              <a:t>Skeletons are often shown in everyday activities which depict a dead person’s profession or interests.  The calacas are often placed on altars.  This shows the spirit that he has not been forgotten.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altLang="en-US"/>
              <a:t>Traditions: Papel Picado</a:t>
            </a:r>
          </a:p>
        </p:txBody>
      </p:sp>
      <p:sp>
        <p:nvSpPr>
          <p:cNvPr id="69635" name="Rectangle 3"/>
          <p:cNvSpPr>
            <a:spLocks noGrp="1" noChangeArrowheads="1"/>
          </p:cNvSpPr>
          <p:nvPr>
            <p:ph type="body" sz="half" idx="1"/>
          </p:nvPr>
        </p:nvSpPr>
        <p:spPr>
          <a:xfrm>
            <a:off x="973138" y="2259013"/>
            <a:ext cx="4030662" cy="3255962"/>
          </a:xfrm>
        </p:spPr>
        <p:txBody>
          <a:bodyPr/>
          <a:lstStyle/>
          <a:p>
            <a:r>
              <a:rPr lang="en-US" altLang="en-US" sz="2400" b="1"/>
              <a:t>Papel Picado is a traditional art used to decorate homes, businesses, markets and altars in preparation for the Day of the Dead. </a:t>
            </a:r>
          </a:p>
          <a:p>
            <a:r>
              <a:rPr lang="en-US" altLang="en-US" sz="2400" b="1"/>
              <a:t>The thin tissue paper images are usually cut in large quantities and hung in repetitious patterns.</a:t>
            </a:r>
            <a:r>
              <a:rPr lang="en-US" altLang="en-US" sz="1800" b="1"/>
              <a:t> </a:t>
            </a:r>
            <a:endParaRPr lang="en-US" altLang="en-US" sz="1800"/>
          </a:p>
        </p:txBody>
      </p:sp>
      <p:pic>
        <p:nvPicPr>
          <p:cNvPr id="69636" name="Picture 4" descr="catpaper"/>
          <p:cNvPicPr>
            <a:picLocks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291138" y="2189163"/>
            <a:ext cx="2463800" cy="36496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3124200" y="228600"/>
            <a:ext cx="2895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4000"/>
              <a:t>Papel Picado</a:t>
            </a:r>
            <a:endParaRPr lang="en-US" altLang="en-US"/>
          </a:p>
        </p:txBody>
      </p:sp>
      <p:pic>
        <p:nvPicPr>
          <p:cNvPr id="2458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990600"/>
            <a:ext cx="8382000" cy="558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US" altLang="en-US"/>
              <a:t>Traditions: Flowers</a:t>
            </a:r>
          </a:p>
        </p:txBody>
      </p:sp>
      <p:sp>
        <p:nvSpPr>
          <p:cNvPr id="70659" name="Rectangle 3"/>
          <p:cNvSpPr>
            <a:spLocks noGrp="1" noChangeArrowheads="1"/>
          </p:cNvSpPr>
          <p:nvPr>
            <p:ph type="body" sz="half" idx="1"/>
          </p:nvPr>
        </p:nvSpPr>
        <p:spPr>
          <a:xfrm>
            <a:off x="457200" y="1600200"/>
            <a:ext cx="8001000" cy="4876800"/>
          </a:xfrm>
        </p:spPr>
        <p:txBody>
          <a:bodyPr/>
          <a:lstStyle/>
          <a:p>
            <a:pPr>
              <a:lnSpc>
                <a:spcPct val="90000"/>
              </a:lnSpc>
            </a:pPr>
            <a:r>
              <a:rPr lang="en-US" altLang="en-US" sz="2400"/>
              <a:t>During los Dias de los Muertos the yellow marigold  symbolizes the short duration of life. </a:t>
            </a:r>
          </a:p>
          <a:p>
            <a:pPr>
              <a:lnSpc>
                <a:spcPct val="90000"/>
              </a:lnSpc>
            </a:pPr>
            <a:r>
              <a:rPr lang="en-US" altLang="en-US" sz="2400"/>
              <a:t>Other flowers commonly seen during this celebration include the white amaryllis, wild orchids, baby's breath and ruby coxcombs are offered as adornment and enticement for the returning spirits. </a:t>
            </a:r>
          </a:p>
          <a:p>
            <a:pPr>
              <a:lnSpc>
                <a:spcPct val="90000"/>
              </a:lnSpc>
            </a:pPr>
            <a:r>
              <a:rPr lang="en-US" altLang="en-US" sz="2400"/>
              <a:t>Wreaths made of flowers, both real and plastic, are often placed on the grave sites.</a:t>
            </a:r>
            <a:r>
              <a:rPr lang="en-US" altLang="en-US" sz="2000"/>
              <a:t> </a:t>
            </a:r>
          </a:p>
        </p:txBody>
      </p:sp>
      <p:pic>
        <p:nvPicPr>
          <p:cNvPr id="70660" name="Picture 4" descr="marigolds2"/>
          <p:cNvPicPr>
            <a:picLocks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876800" y="4267200"/>
            <a:ext cx="3429000" cy="22748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610</TotalTime>
  <Words>912</Words>
  <Application>Microsoft Office PowerPoint</Application>
  <PresentationFormat>On-screen Show (4:3)</PresentationFormat>
  <Paragraphs>113</Paragraphs>
  <Slides>32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32</vt:i4>
      </vt:variant>
    </vt:vector>
  </HeadingPairs>
  <TitlesOfParts>
    <vt:vector size="36" baseType="lpstr">
      <vt:lpstr>Times</vt:lpstr>
      <vt:lpstr>Times New Roman</vt:lpstr>
      <vt:lpstr>Brush Script MT</vt:lpstr>
      <vt:lpstr>Blank Presentation</vt:lpstr>
      <vt:lpstr>PowerPoint Presentation</vt:lpstr>
      <vt:lpstr>?????</vt:lpstr>
      <vt:lpstr>PowerPoint Presentation</vt:lpstr>
      <vt:lpstr>PowerPoint Presentation</vt:lpstr>
      <vt:lpstr>PowerPoint Presentation</vt:lpstr>
      <vt:lpstr>PowerPoint Presentation</vt:lpstr>
      <vt:lpstr>Traditions: Papel Picado</vt:lpstr>
      <vt:lpstr>PowerPoint Presentation</vt:lpstr>
      <vt:lpstr>Traditions: Flowers</vt:lpstr>
      <vt:lpstr>PowerPoint Presentation</vt:lpstr>
      <vt:lpstr>PowerPoint Presentation</vt:lpstr>
      <vt:lpstr>Altars in the home</vt:lpstr>
      <vt:lpstr>PowerPoint Presentation</vt:lpstr>
      <vt:lpstr>PowerPoint Presentation</vt:lpstr>
      <vt:lpstr>Atole de leche</vt:lpstr>
      <vt:lpstr>Tamales</vt:lpstr>
      <vt:lpstr>Traditions: Food</vt:lpstr>
      <vt:lpstr>Traditions- Altars</vt:lpstr>
      <vt:lpstr>PowerPoint Presentation</vt:lpstr>
      <vt:lpstr>PowerPoint Presentation</vt:lpstr>
      <vt:lpstr>This young boy has returned from the market with flowers for the cemetery</vt:lpstr>
      <vt:lpstr>Procession to the cemetery</vt:lpstr>
      <vt:lpstr>The army band participates in a local parade </vt:lpstr>
      <vt:lpstr>Many towns have parades including processions on horseback</vt:lpstr>
      <vt:lpstr>A group of músicos entertains at the cemetery</vt:lpstr>
      <vt:lpstr>En el cementerio</vt:lpstr>
      <vt:lpstr>PowerPoint Presentation</vt:lpstr>
      <vt:lpstr>PowerPoint Presentation</vt:lpstr>
      <vt:lpstr>PowerPoint Presentation</vt:lpstr>
      <vt:lpstr>Customs Around the World</vt:lpstr>
      <vt:lpstr>Muralismo- (muralism)</vt:lpstr>
      <vt:lpstr>El día de los muertos - Diego Rivera</vt:lpstr>
    </vt:vector>
  </TitlesOfParts>
  <Company>耀ΤÂዴ</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carol gaab</dc:creator>
  <cp:lastModifiedBy>Helen Zumaeta</cp:lastModifiedBy>
  <cp:revision>13</cp:revision>
  <dcterms:created xsi:type="dcterms:W3CDTF">2003-12-01T23:03:56Z</dcterms:created>
  <dcterms:modified xsi:type="dcterms:W3CDTF">2013-10-16T17:20:51Z</dcterms:modified>
</cp:coreProperties>
</file>